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B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47"/>
    <p:restoredTop sz="94684"/>
  </p:normalViewPr>
  <p:slideViewPr>
    <p:cSldViewPr snapToGrid="0" snapToObjects="1">
      <p:cViewPr varScale="1">
        <p:scale>
          <a:sx n="113" d="100"/>
          <a:sy n="113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slides.com/billymeinke/caltrain-bikes/fullscreen" TargetMode="External"/><Relationship Id="rId1" Type="http://schemas.openxmlformats.org/officeDocument/2006/relationships/image" Target="../media/image11.png"/><Relationship Id="rId6" Type="http://schemas.openxmlformats.org/officeDocument/2006/relationships/image" Target="../media/image14.jpg"/><Relationship Id="rId5" Type="http://schemas.openxmlformats.org/officeDocument/2006/relationships/hyperlink" Target="https://pixabay.com/en/thoughts-speech-bubbles-idea-24152/" TargetMode="External"/><Relationship Id="rId4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goodfreephotos.com/vector-images/theatre-faces-vector-clipart.png.php" TargetMode="External"/><Relationship Id="rId1" Type="http://schemas.openxmlformats.org/officeDocument/2006/relationships/image" Target="../media/image15.png"/><Relationship Id="rId6" Type="http://schemas.openxmlformats.org/officeDocument/2006/relationships/hyperlink" Target="http://slides.com/billymeinke/caltrain-bikes/fullscreen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medium.com/content-curation-official-guide/content-curator-identikit-1-general-traits-c141dc56026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slides.com/billymeinke/caltrain-bikes/fullscreen" TargetMode="External"/><Relationship Id="rId1" Type="http://schemas.openxmlformats.org/officeDocument/2006/relationships/image" Target="../media/image11.png"/><Relationship Id="rId6" Type="http://schemas.openxmlformats.org/officeDocument/2006/relationships/image" Target="../media/image14.jpg"/><Relationship Id="rId5" Type="http://schemas.openxmlformats.org/officeDocument/2006/relationships/hyperlink" Target="https://pixabay.com/en/thoughts-speech-bubbles-idea-24152/" TargetMode="External"/><Relationship Id="rId4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goodfreephotos.com/vector-images/theatre-faces-vector-clipart.png.php" TargetMode="External"/><Relationship Id="rId1" Type="http://schemas.openxmlformats.org/officeDocument/2006/relationships/image" Target="../media/image15.png"/><Relationship Id="rId6" Type="http://schemas.openxmlformats.org/officeDocument/2006/relationships/hyperlink" Target="http://slides.com/billymeinke/caltrain-bikes/fullscreen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medium.com/content-curation-official-guide/content-curator-identikit-1-general-traits-c141dc56026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27AEF4-2525-462E-9D9B-97EFBEBD378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4095B60D-F68B-4723-A9BE-1D9CEAB82527}">
      <dgm:prSet custT="1"/>
      <dgm:spPr/>
      <dgm:t>
        <a:bodyPr/>
        <a:lstStyle/>
        <a:p>
          <a:pPr>
            <a:defRPr cap="all"/>
          </a:pPr>
          <a:r>
            <a:rPr lang="en-GB" sz="1400" b="1" dirty="0"/>
            <a:t>C</a:t>
          </a:r>
          <a:r>
            <a:rPr lang="en-US" sz="1400" b="1" dirty="0" err="1"/>
            <a:t>ommunication</a:t>
          </a:r>
          <a:r>
            <a:rPr lang="en-US" sz="1400" b="1" dirty="0"/>
            <a:t> </a:t>
          </a:r>
          <a:r>
            <a:rPr lang="en-US" sz="1400" dirty="0"/>
            <a:t>is a complex process through which we express, interpret, and coordinate messages with others to create shared meaning, meet social goals, manage personal identity, and carry out our relationships.</a:t>
          </a:r>
        </a:p>
      </dgm:t>
    </dgm:pt>
    <dgm:pt modelId="{D93413D7-7764-4C9A-9E8D-6890AB9B2403}" type="parTrans" cxnId="{7BADBF53-9B65-4CC2-B035-BF87418E48F0}">
      <dgm:prSet/>
      <dgm:spPr/>
      <dgm:t>
        <a:bodyPr/>
        <a:lstStyle/>
        <a:p>
          <a:endParaRPr lang="en-US"/>
        </a:p>
      </dgm:t>
    </dgm:pt>
    <dgm:pt modelId="{1FB0B063-7B7F-4808-A726-202658519213}" type="sibTrans" cxnId="{7BADBF53-9B65-4CC2-B035-BF87418E48F0}">
      <dgm:prSet/>
      <dgm:spPr/>
      <dgm:t>
        <a:bodyPr/>
        <a:lstStyle/>
        <a:p>
          <a:endParaRPr lang="en-US"/>
        </a:p>
      </dgm:t>
    </dgm:pt>
    <dgm:pt modelId="{CF1A9785-A59F-4C6B-99F1-296F6985E5A4}">
      <dgm:prSet custT="1"/>
      <dgm:spPr/>
      <dgm:t>
        <a:bodyPr/>
        <a:lstStyle/>
        <a:p>
          <a:pPr>
            <a:defRPr cap="all"/>
          </a:pPr>
          <a:r>
            <a:rPr lang="en-US" sz="1400" b="1" dirty="0"/>
            <a:t>Messages</a:t>
          </a:r>
          <a:r>
            <a:rPr lang="en-US" sz="1400" dirty="0"/>
            <a:t> are the verbal utterances, visual images, and nonverbal </a:t>
          </a:r>
          <a:r>
            <a:rPr lang="en-US" sz="1400" dirty="0" err="1"/>
            <a:t>behaviours</a:t>
          </a:r>
          <a:r>
            <a:rPr lang="en-US" sz="1400" dirty="0"/>
            <a:t> used to convey thoughts and feelings.</a:t>
          </a:r>
        </a:p>
      </dgm:t>
    </dgm:pt>
    <dgm:pt modelId="{850AFD4C-3D85-43D2-995C-328787D206AD}" type="parTrans" cxnId="{606BEFC7-E8A8-4874-8FBC-1399142DFD21}">
      <dgm:prSet/>
      <dgm:spPr/>
      <dgm:t>
        <a:bodyPr/>
        <a:lstStyle/>
        <a:p>
          <a:endParaRPr lang="en-US"/>
        </a:p>
      </dgm:t>
    </dgm:pt>
    <dgm:pt modelId="{785B8FE3-3B0A-40B5-81DB-94308EC26B00}" type="sibTrans" cxnId="{606BEFC7-E8A8-4874-8FBC-1399142DFD21}">
      <dgm:prSet/>
      <dgm:spPr/>
      <dgm:t>
        <a:bodyPr/>
        <a:lstStyle/>
        <a:p>
          <a:endParaRPr lang="en-US"/>
        </a:p>
      </dgm:t>
    </dgm:pt>
    <dgm:pt modelId="{A16C3D76-1E6B-4C0B-8AA7-AD2ACD0121EC}" type="pres">
      <dgm:prSet presAssocID="{8C27AEF4-2525-462E-9D9B-97EFBEBD3782}" presName="root" presStyleCnt="0">
        <dgm:presLayoutVars>
          <dgm:dir/>
          <dgm:resizeHandles val="exact"/>
        </dgm:presLayoutVars>
      </dgm:prSet>
      <dgm:spPr/>
    </dgm:pt>
    <dgm:pt modelId="{2A98E9BE-BF2F-4EB9-9ACB-3B49ECCEDA59}" type="pres">
      <dgm:prSet presAssocID="{4095B60D-F68B-4723-A9BE-1D9CEAB82527}" presName="compNode" presStyleCnt="0"/>
      <dgm:spPr/>
    </dgm:pt>
    <dgm:pt modelId="{4E7FBF22-5F09-4919-B162-5A07980E2D02}" type="pres">
      <dgm:prSet presAssocID="{4095B60D-F68B-4723-A9BE-1D9CEAB82527}" presName="iconBgRect" presStyleLbl="bgShp" presStyleIdx="0" presStyleCnt="2"/>
      <dgm:spPr/>
    </dgm:pt>
    <dgm:pt modelId="{2405B968-7BDF-4C7C-A2D3-033069A3FFAF}" type="pres">
      <dgm:prSet presAssocID="{4095B60D-F68B-4723-A9BE-1D9CEAB8252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18FF2CA3-0FA5-4ADB-B709-20092F01932B}" type="pres">
      <dgm:prSet presAssocID="{4095B60D-F68B-4723-A9BE-1D9CEAB82527}" presName="spaceRect" presStyleCnt="0"/>
      <dgm:spPr/>
    </dgm:pt>
    <dgm:pt modelId="{77464140-06E0-483C-A4A6-8BA456D0961C}" type="pres">
      <dgm:prSet presAssocID="{4095B60D-F68B-4723-A9BE-1D9CEAB82527}" presName="textRect" presStyleLbl="revTx" presStyleIdx="0" presStyleCnt="2" custScaleY="137120">
        <dgm:presLayoutVars>
          <dgm:chMax val="1"/>
          <dgm:chPref val="1"/>
        </dgm:presLayoutVars>
      </dgm:prSet>
      <dgm:spPr/>
    </dgm:pt>
    <dgm:pt modelId="{A513EDB2-BD2F-4C60-9E63-1E3608F0D3D0}" type="pres">
      <dgm:prSet presAssocID="{1FB0B063-7B7F-4808-A726-202658519213}" presName="sibTrans" presStyleCnt="0"/>
      <dgm:spPr/>
    </dgm:pt>
    <dgm:pt modelId="{7651B6F0-B990-4A5F-B96E-FFF7E07EB15D}" type="pres">
      <dgm:prSet presAssocID="{CF1A9785-A59F-4C6B-99F1-296F6985E5A4}" presName="compNode" presStyleCnt="0"/>
      <dgm:spPr/>
    </dgm:pt>
    <dgm:pt modelId="{DAFDC29B-859E-45A7-A940-EF5984F1B24E}" type="pres">
      <dgm:prSet presAssocID="{CF1A9785-A59F-4C6B-99F1-296F6985E5A4}" presName="iconBgRect" presStyleLbl="bgShp" presStyleIdx="1" presStyleCnt="2"/>
      <dgm:spPr/>
    </dgm:pt>
    <dgm:pt modelId="{E19295DD-AD7C-4DC2-AB1E-273B87795748}" type="pres">
      <dgm:prSet presAssocID="{CF1A9785-A59F-4C6B-99F1-296F6985E5A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5ED4F4F2-28E4-4BDD-AC9C-20A8A1775202}" type="pres">
      <dgm:prSet presAssocID="{CF1A9785-A59F-4C6B-99F1-296F6985E5A4}" presName="spaceRect" presStyleCnt="0"/>
      <dgm:spPr/>
    </dgm:pt>
    <dgm:pt modelId="{357806D8-CA2D-4E2C-A468-773E57966C2D}" type="pres">
      <dgm:prSet presAssocID="{CF1A9785-A59F-4C6B-99F1-296F6985E5A4}" presName="textRect" presStyleLbl="revTx" presStyleIdx="1" presStyleCnt="2" custScaleY="137120">
        <dgm:presLayoutVars>
          <dgm:chMax val="1"/>
          <dgm:chPref val="1"/>
        </dgm:presLayoutVars>
      </dgm:prSet>
      <dgm:spPr/>
    </dgm:pt>
  </dgm:ptLst>
  <dgm:cxnLst>
    <dgm:cxn modelId="{EFDCFC38-0EC2-49B9-8B77-D8BE1DF4DA26}" type="presOf" srcId="{4095B60D-F68B-4723-A9BE-1D9CEAB82527}" destId="{77464140-06E0-483C-A4A6-8BA456D0961C}" srcOrd="0" destOrd="0" presId="urn:microsoft.com/office/officeart/2018/5/layout/IconCircleLabelList"/>
    <dgm:cxn modelId="{7BADBF53-9B65-4CC2-B035-BF87418E48F0}" srcId="{8C27AEF4-2525-462E-9D9B-97EFBEBD3782}" destId="{4095B60D-F68B-4723-A9BE-1D9CEAB82527}" srcOrd="0" destOrd="0" parTransId="{D93413D7-7764-4C9A-9E8D-6890AB9B2403}" sibTransId="{1FB0B063-7B7F-4808-A726-202658519213}"/>
    <dgm:cxn modelId="{DFE04597-8552-4C37-8B95-C05AA3B434D4}" type="presOf" srcId="{8C27AEF4-2525-462E-9D9B-97EFBEBD3782}" destId="{A16C3D76-1E6B-4C0B-8AA7-AD2ACD0121EC}" srcOrd="0" destOrd="0" presId="urn:microsoft.com/office/officeart/2018/5/layout/IconCircleLabelList"/>
    <dgm:cxn modelId="{606BEFC7-E8A8-4874-8FBC-1399142DFD21}" srcId="{8C27AEF4-2525-462E-9D9B-97EFBEBD3782}" destId="{CF1A9785-A59F-4C6B-99F1-296F6985E5A4}" srcOrd="1" destOrd="0" parTransId="{850AFD4C-3D85-43D2-995C-328787D206AD}" sibTransId="{785B8FE3-3B0A-40B5-81DB-94308EC26B00}"/>
    <dgm:cxn modelId="{C7B572FC-C632-40CA-A679-7898A882E252}" type="presOf" srcId="{CF1A9785-A59F-4C6B-99F1-296F6985E5A4}" destId="{357806D8-CA2D-4E2C-A468-773E57966C2D}" srcOrd="0" destOrd="0" presId="urn:microsoft.com/office/officeart/2018/5/layout/IconCircleLabelList"/>
    <dgm:cxn modelId="{18A1E826-74B0-4D53-A1D0-7EAB0AFEF073}" type="presParOf" srcId="{A16C3D76-1E6B-4C0B-8AA7-AD2ACD0121EC}" destId="{2A98E9BE-BF2F-4EB9-9ACB-3B49ECCEDA59}" srcOrd="0" destOrd="0" presId="urn:microsoft.com/office/officeart/2018/5/layout/IconCircleLabelList"/>
    <dgm:cxn modelId="{4ED4EDC0-DD46-46ED-A8CF-43721327E256}" type="presParOf" srcId="{2A98E9BE-BF2F-4EB9-9ACB-3B49ECCEDA59}" destId="{4E7FBF22-5F09-4919-B162-5A07980E2D02}" srcOrd="0" destOrd="0" presId="urn:microsoft.com/office/officeart/2018/5/layout/IconCircleLabelList"/>
    <dgm:cxn modelId="{37EFFB95-E1A9-42C0-B8CF-82B93F9F81AF}" type="presParOf" srcId="{2A98E9BE-BF2F-4EB9-9ACB-3B49ECCEDA59}" destId="{2405B968-7BDF-4C7C-A2D3-033069A3FFAF}" srcOrd="1" destOrd="0" presId="urn:microsoft.com/office/officeart/2018/5/layout/IconCircleLabelList"/>
    <dgm:cxn modelId="{061A8246-3FD9-4FCF-A817-57E3DCEF303A}" type="presParOf" srcId="{2A98E9BE-BF2F-4EB9-9ACB-3B49ECCEDA59}" destId="{18FF2CA3-0FA5-4ADB-B709-20092F01932B}" srcOrd="2" destOrd="0" presId="urn:microsoft.com/office/officeart/2018/5/layout/IconCircleLabelList"/>
    <dgm:cxn modelId="{5D591B25-B90D-4DFA-A816-8676C67AEF0B}" type="presParOf" srcId="{2A98E9BE-BF2F-4EB9-9ACB-3B49ECCEDA59}" destId="{77464140-06E0-483C-A4A6-8BA456D0961C}" srcOrd="3" destOrd="0" presId="urn:microsoft.com/office/officeart/2018/5/layout/IconCircleLabelList"/>
    <dgm:cxn modelId="{B1FF2C2D-72BF-4D8D-8E73-FEFBFF140A0A}" type="presParOf" srcId="{A16C3D76-1E6B-4C0B-8AA7-AD2ACD0121EC}" destId="{A513EDB2-BD2F-4C60-9E63-1E3608F0D3D0}" srcOrd="1" destOrd="0" presId="urn:microsoft.com/office/officeart/2018/5/layout/IconCircleLabelList"/>
    <dgm:cxn modelId="{5EEF6FF7-1ADF-4619-8A6A-1533C7BAA5EC}" type="presParOf" srcId="{A16C3D76-1E6B-4C0B-8AA7-AD2ACD0121EC}" destId="{7651B6F0-B990-4A5F-B96E-FFF7E07EB15D}" srcOrd="2" destOrd="0" presId="urn:microsoft.com/office/officeart/2018/5/layout/IconCircleLabelList"/>
    <dgm:cxn modelId="{9FCDE882-5E9A-4FD2-B7CA-1DE37E470BED}" type="presParOf" srcId="{7651B6F0-B990-4A5F-B96E-FFF7E07EB15D}" destId="{DAFDC29B-859E-45A7-A940-EF5984F1B24E}" srcOrd="0" destOrd="0" presId="urn:microsoft.com/office/officeart/2018/5/layout/IconCircleLabelList"/>
    <dgm:cxn modelId="{287F14AF-80D9-4364-89EB-800301208F86}" type="presParOf" srcId="{7651B6F0-B990-4A5F-B96E-FFF7E07EB15D}" destId="{E19295DD-AD7C-4DC2-AB1E-273B87795748}" srcOrd="1" destOrd="0" presId="urn:microsoft.com/office/officeart/2018/5/layout/IconCircleLabelList"/>
    <dgm:cxn modelId="{614387FC-05E7-405D-AF56-8A8241000BBB}" type="presParOf" srcId="{7651B6F0-B990-4A5F-B96E-FFF7E07EB15D}" destId="{5ED4F4F2-28E4-4BDD-AC9C-20A8A1775202}" srcOrd="2" destOrd="0" presId="urn:microsoft.com/office/officeart/2018/5/layout/IconCircleLabelList"/>
    <dgm:cxn modelId="{0A2A8A47-4C0F-4C86-86B1-86021416D48C}" type="presParOf" srcId="{7651B6F0-B990-4A5F-B96E-FFF7E07EB15D}" destId="{357806D8-CA2D-4E2C-A468-773E57966C2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C98C03-BC62-074D-B4F3-A29A7F60EB1C}" type="doc">
      <dgm:prSet loTypeId="urn:microsoft.com/office/officeart/2005/8/layout/cycle5" loCatId="cycle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54E565A-3C83-534D-AD21-BE79C9B2F024}">
      <dgm:prSet phldrT="[Text]"/>
      <dgm:spPr/>
      <dgm:t>
        <a:bodyPr/>
        <a:lstStyle/>
        <a:p>
          <a:r>
            <a:rPr lang="en-GB" dirty="0"/>
            <a:t>Encoding</a:t>
          </a:r>
        </a:p>
      </dgm:t>
    </dgm:pt>
    <dgm:pt modelId="{11E05B59-8736-F24E-98B4-8014B6FC3A96}" type="parTrans" cxnId="{5656F531-B03A-E24A-A272-A9B57DEEB35D}">
      <dgm:prSet/>
      <dgm:spPr/>
      <dgm:t>
        <a:bodyPr/>
        <a:lstStyle/>
        <a:p>
          <a:endParaRPr lang="en-GB"/>
        </a:p>
      </dgm:t>
    </dgm:pt>
    <dgm:pt modelId="{F7584AB6-129C-6447-ABD0-A8A522DF0914}" type="sibTrans" cxnId="{5656F531-B03A-E24A-A272-A9B57DEEB35D}">
      <dgm:prSet/>
      <dgm:spPr/>
      <dgm:t>
        <a:bodyPr/>
        <a:lstStyle/>
        <a:p>
          <a:endParaRPr lang="en-GB"/>
        </a:p>
      </dgm:t>
    </dgm:pt>
    <dgm:pt modelId="{CC8941AC-A2EC-0B41-8FA8-D76FCE6BD590}">
      <dgm:prSet phldrT="[Text]"/>
      <dgm:spPr/>
      <dgm:t>
        <a:bodyPr/>
        <a:lstStyle/>
        <a:p>
          <a:r>
            <a:rPr lang="en-GB" dirty="0"/>
            <a:t>Decoding</a:t>
          </a:r>
        </a:p>
      </dgm:t>
    </dgm:pt>
    <dgm:pt modelId="{9491EE7B-02E3-0343-B3E7-855540177A57}" type="parTrans" cxnId="{4423F3CF-EE43-0845-A6BA-A10911FB3D98}">
      <dgm:prSet/>
      <dgm:spPr/>
      <dgm:t>
        <a:bodyPr/>
        <a:lstStyle/>
        <a:p>
          <a:endParaRPr lang="en-GB"/>
        </a:p>
      </dgm:t>
    </dgm:pt>
    <dgm:pt modelId="{A5DB8CA2-C41A-E145-9F92-E5DE4AC2EF71}" type="sibTrans" cxnId="{4423F3CF-EE43-0845-A6BA-A10911FB3D98}">
      <dgm:prSet/>
      <dgm:spPr/>
      <dgm:t>
        <a:bodyPr/>
        <a:lstStyle/>
        <a:p>
          <a:endParaRPr lang="en-GB"/>
        </a:p>
      </dgm:t>
    </dgm:pt>
    <dgm:pt modelId="{9C4F46A0-C462-C149-AEFE-64272D2A0F6B}">
      <dgm:prSet phldrT="[Text]"/>
      <dgm:spPr/>
      <dgm:t>
        <a:bodyPr/>
        <a:lstStyle/>
        <a:p>
          <a:r>
            <a:rPr lang="en-GB" dirty="0"/>
            <a:t>Feedback</a:t>
          </a:r>
        </a:p>
      </dgm:t>
    </dgm:pt>
    <dgm:pt modelId="{D2E6AE7E-D940-364E-8C30-34F0D85AC902}" type="parTrans" cxnId="{022C0DE8-558D-C844-A168-BF22C2B63321}">
      <dgm:prSet/>
      <dgm:spPr/>
      <dgm:t>
        <a:bodyPr/>
        <a:lstStyle/>
        <a:p>
          <a:endParaRPr lang="en-GB"/>
        </a:p>
      </dgm:t>
    </dgm:pt>
    <dgm:pt modelId="{750ECF20-35BD-2347-8B25-4E96C274698E}" type="sibTrans" cxnId="{022C0DE8-558D-C844-A168-BF22C2B63321}">
      <dgm:prSet/>
      <dgm:spPr/>
      <dgm:t>
        <a:bodyPr/>
        <a:lstStyle/>
        <a:p>
          <a:endParaRPr lang="en-GB"/>
        </a:p>
      </dgm:t>
    </dgm:pt>
    <dgm:pt modelId="{DE066252-71D5-0A42-9965-ED51A93347F7}" type="pres">
      <dgm:prSet presAssocID="{33C98C03-BC62-074D-B4F3-A29A7F60EB1C}" presName="cycle" presStyleCnt="0">
        <dgm:presLayoutVars>
          <dgm:dir/>
          <dgm:resizeHandles val="exact"/>
        </dgm:presLayoutVars>
      </dgm:prSet>
      <dgm:spPr/>
    </dgm:pt>
    <dgm:pt modelId="{1044F4CE-7F73-5548-87D9-086BE87B59EE}" type="pres">
      <dgm:prSet presAssocID="{054E565A-3C83-534D-AD21-BE79C9B2F024}" presName="node" presStyleLbl="node1" presStyleIdx="0" presStyleCnt="3">
        <dgm:presLayoutVars>
          <dgm:bulletEnabled val="1"/>
        </dgm:presLayoutVars>
      </dgm:prSet>
      <dgm:spPr/>
    </dgm:pt>
    <dgm:pt modelId="{AAA8E433-8356-3E41-B297-9DAE4C3F4BB4}" type="pres">
      <dgm:prSet presAssocID="{054E565A-3C83-534D-AD21-BE79C9B2F024}" presName="spNode" presStyleCnt="0"/>
      <dgm:spPr/>
    </dgm:pt>
    <dgm:pt modelId="{D28219DD-4478-584E-9C26-9A553F13B19E}" type="pres">
      <dgm:prSet presAssocID="{F7584AB6-129C-6447-ABD0-A8A522DF0914}" presName="sibTrans" presStyleLbl="sibTrans1D1" presStyleIdx="0" presStyleCnt="3"/>
      <dgm:spPr/>
    </dgm:pt>
    <dgm:pt modelId="{698FDC16-A139-F549-B927-0458D063656B}" type="pres">
      <dgm:prSet presAssocID="{CC8941AC-A2EC-0B41-8FA8-D76FCE6BD590}" presName="node" presStyleLbl="node1" presStyleIdx="1" presStyleCnt="3">
        <dgm:presLayoutVars>
          <dgm:bulletEnabled val="1"/>
        </dgm:presLayoutVars>
      </dgm:prSet>
      <dgm:spPr/>
    </dgm:pt>
    <dgm:pt modelId="{89453905-544E-0148-9345-2B64CFE423ED}" type="pres">
      <dgm:prSet presAssocID="{CC8941AC-A2EC-0B41-8FA8-D76FCE6BD590}" presName="spNode" presStyleCnt="0"/>
      <dgm:spPr/>
    </dgm:pt>
    <dgm:pt modelId="{BBD60CDA-86BB-814E-8EC2-DEA0C82A2186}" type="pres">
      <dgm:prSet presAssocID="{A5DB8CA2-C41A-E145-9F92-E5DE4AC2EF71}" presName="sibTrans" presStyleLbl="sibTrans1D1" presStyleIdx="1" presStyleCnt="3"/>
      <dgm:spPr/>
    </dgm:pt>
    <dgm:pt modelId="{300321FA-8E76-3447-BA6C-BC7D60EBE4E7}" type="pres">
      <dgm:prSet presAssocID="{9C4F46A0-C462-C149-AEFE-64272D2A0F6B}" presName="node" presStyleLbl="node1" presStyleIdx="2" presStyleCnt="3">
        <dgm:presLayoutVars>
          <dgm:bulletEnabled val="1"/>
        </dgm:presLayoutVars>
      </dgm:prSet>
      <dgm:spPr/>
    </dgm:pt>
    <dgm:pt modelId="{0C7F6795-BEE2-7544-A7E1-7EDEC35E5D98}" type="pres">
      <dgm:prSet presAssocID="{9C4F46A0-C462-C149-AEFE-64272D2A0F6B}" presName="spNode" presStyleCnt="0"/>
      <dgm:spPr/>
    </dgm:pt>
    <dgm:pt modelId="{774C9CDD-8C79-9E41-A69F-228CBA8B568C}" type="pres">
      <dgm:prSet presAssocID="{750ECF20-35BD-2347-8B25-4E96C274698E}" presName="sibTrans" presStyleLbl="sibTrans1D1" presStyleIdx="2" presStyleCnt="3"/>
      <dgm:spPr/>
    </dgm:pt>
  </dgm:ptLst>
  <dgm:cxnLst>
    <dgm:cxn modelId="{2FE6DB16-CC0F-1541-895E-39182B3A7E1A}" type="presOf" srcId="{750ECF20-35BD-2347-8B25-4E96C274698E}" destId="{774C9CDD-8C79-9E41-A69F-228CBA8B568C}" srcOrd="0" destOrd="0" presId="urn:microsoft.com/office/officeart/2005/8/layout/cycle5"/>
    <dgm:cxn modelId="{9393E016-2F4C-D240-BA92-39C45CD7DD58}" type="presOf" srcId="{33C98C03-BC62-074D-B4F3-A29A7F60EB1C}" destId="{DE066252-71D5-0A42-9965-ED51A93347F7}" srcOrd="0" destOrd="0" presId="urn:microsoft.com/office/officeart/2005/8/layout/cycle5"/>
    <dgm:cxn modelId="{5656F531-B03A-E24A-A272-A9B57DEEB35D}" srcId="{33C98C03-BC62-074D-B4F3-A29A7F60EB1C}" destId="{054E565A-3C83-534D-AD21-BE79C9B2F024}" srcOrd="0" destOrd="0" parTransId="{11E05B59-8736-F24E-98B4-8014B6FC3A96}" sibTransId="{F7584AB6-129C-6447-ABD0-A8A522DF0914}"/>
    <dgm:cxn modelId="{0B03CE5A-7BD6-2B40-8F2E-7B7F16916443}" type="presOf" srcId="{A5DB8CA2-C41A-E145-9F92-E5DE4AC2EF71}" destId="{BBD60CDA-86BB-814E-8EC2-DEA0C82A2186}" srcOrd="0" destOrd="0" presId="urn:microsoft.com/office/officeart/2005/8/layout/cycle5"/>
    <dgm:cxn modelId="{BC66FF5A-845D-4549-B3E5-D475266CE024}" type="presOf" srcId="{CC8941AC-A2EC-0B41-8FA8-D76FCE6BD590}" destId="{698FDC16-A139-F549-B927-0458D063656B}" srcOrd="0" destOrd="0" presId="urn:microsoft.com/office/officeart/2005/8/layout/cycle5"/>
    <dgm:cxn modelId="{2EAC8585-F38D-9C42-A46C-8C707D0AA923}" type="presOf" srcId="{054E565A-3C83-534D-AD21-BE79C9B2F024}" destId="{1044F4CE-7F73-5548-87D9-086BE87B59EE}" srcOrd="0" destOrd="0" presId="urn:microsoft.com/office/officeart/2005/8/layout/cycle5"/>
    <dgm:cxn modelId="{0DC891B6-7122-894C-8D7D-FE9B2620582F}" type="presOf" srcId="{9C4F46A0-C462-C149-AEFE-64272D2A0F6B}" destId="{300321FA-8E76-3447-BA6C-BC7D60EBE4E7}" srcOrd="0" destOrd="0" presId="urn:microsoft.com/office/officeart/2005/8/layout/cycle5"/>
    <dgm:cxn modelId="{4423F3CF-EE43-0845-A6BA-A10911FB3D98}" srcId="{33C98C03-BC62-074D-B4F3-A29A7F60EB1C}" destId="{CC8941AC-A2EC-0B41-8FA8-D76FCE6BD590}" srcOrd="1" destOrd="0" parTransId="{9491EE7B-02E3-0343-B3E7-855540177A57}" sibTransId="{A5DB8CA2-C41A-E145-9F92-E5DE4AC2EF71}"/>
    <dgm:cxn modelId="{E5302DDC-DDAB-F240-9011-2B35D2024F92}" type="presOf" srcId="{F7584AB6-129C-6447-ABD0-A8A522DF0914}" destId="{D28219DD-4478-584E-9C26-9A553F13B19E}" srcOrd="0" destOrd="0" presId="urn:microsoft.com/office/officeart/2005/8/layout/cycle5"/>
    <dgm:cxn modelId="{022C0DE8-558D-C844-A168-BF22C2B63321}" srcId="{33C98C03-BC62-074D-B4F3-A29A7F60EB1C}" destId="{9C4F46A0-C462-C149-AEFE-64272D2A0F6B}" srcOrd="2" destOrd="0" parTransId="{D2E6AE7E-D940-364E-8C30-34F0D85AC902}" sibTransId="{750ECF20-35BD-2347-8B25-4E96C274698E}"/>
    <dgm:cxn modelId="{D5EBA60A-ABDC-A642-878C-925D98635C32}" type="presParOf" srcId="{DE066252-71D5-0A42-9965-ED51A93347F7}" destId="{1044F4CE-7F73-5548-87D9-086BE87B59EE}" srcOrd="0" destOrd="0" presId="urn:microsoft.com/office/officeart/2005/8/layout/cycle5"/>
    <dgm:cxn modelId="{09378DD1-7D43-A046-9ECC-587769758282}" type="presParOf" srcId="{DE066252-71D5-0A42-9965-ED51A93347F7}" destId="{AAA8E433-8356-3E41-B297-9DAE4C3F4BB4}" srcOrd="1" destOrd="0" presId="urn:microsoft.com/office/officeart/2005/8/layout/cycle5"/>
    <dgm:cxn modelId="{CC8E5BF7-38C3-F54C-A545-5A2CF0F4196E}" type="presParOf" srcId="{DE066252-71D5-0A42-9965-ED51A93347F7}" destId="{D28219DD-4478-584E-9C26-9A553F13B19E}" srcOrd="2" destOrd="0" presId="urn:microsoft.com/office/officeart/2005/8/layout/cycle5"/>
    <dgm:cxn modelId="{0351F66C-9690-EE4F-981F-0C4853606DC8}" type="presParOf" srcId="{DE066252-71D5-0A42-9965-ED51A93347F7}" destId="{698FDC16-A139-F549-B927-0458D063656B}" srcOrd="3" destOrd="0" presId="urn:microsoft.com/office/officeart/2005/8/layout/cycle5"/>
    <dgm:cxn modelId="{93E9F002-3EEB-2245-AC5C-A84384684DAD}" type="presParOf" srcId="{DE066252-71D5-0A42-9965-ED51A93347F7}" destId="{89453905-544E-0148-9345-2B64CFE423ED}" srcOrd="4" destOrd="0" presId="urn:microsoft.com/office/officeart/2005/8/layout/cycle5"/>
    <dgm:cxn modelId="{892E56DE-3B8E-1943-94A5-6692A92DA74B}" type="presParOf" srcId="{DE066252-71D5-0A42-9965-ED51A93347F7}" destId="{BBD60CDA-86BB-814E-8EC2-DEA0C82A2186}" srcOrd="5" destOrd="0" presId="urn:microsoft.com/office/officeart/2005/8/layout/cycle5"/>
    <dgm:cxn modelId="{DA5F7D06-E333-724A-9C5C-686E63B6E97B}" type="presParOf" srcId="{DE066252-71D5-0A42-9965-ED51A93347F7}" destId="{300321FA-8E76-3447-BA6C-BC7D60EBE4E7}" srcOrd="6" destOrd="0" presId="urn:microsoft.com/office/officeart/2005/8/layout/cycle5"/>
    <dgm:cxn modelId="{88B437EC-7913-D742-9BE2-B37EB46F9365}" type="presParOf" srcId="{DE066252-71D5-0A42-9965-ED51A93347F7}" destId="{0C7F6795-BEE2-7544-A7E1-7EDEC35E5D98}" srcOrd="7" destOrd="0" presId="urn:microsoft.com/office/officeart/2005/8/layout/cycle5"/>
    <dgm:cxn modelId="{DD73DCB1-6586-4948-ABAB-7D569F348060}" type="presParOf" srcId="{DE066252-71D5-0A42-9965-ED51A93347F7}" destId="{774C9CDD-8C79-9E41-A69F-228CBA8B568C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288597-C6FB-4EAB-8D33-B6D733EA16E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FE268BF-DC28-4DDE-9E7A-DA5019DCAF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Communication </a:t>
          </a:r>
          <a:r>
            <a:rPr lang="en-US" b="1" dirty="0"/>
            <a:t>has a purpose</a:t>
          </a:r>
          <a:endParaRPr lang="en-US" dirty="0"/>
        </a:p>
      </dgm:t>
    </dgm:pt>
    <dgm:pt modelId="{D4C04CEE-5909-475D-BF16-2F0FF5756E23}" type="parTrans" cxnId="{31510D72-4664-4605-8099-D1917D4E33F5}">
      <dgm:prSet/>
      <dgm:spPr/>
      <dgm:t>
        <a:bodyPr/>
        <a:lstStyle/>
        <a:p>
          <a:endParaRPr lang="en-US"/>
        </a:p>
      </dgm:t>
    </dgm:pt>
    <dgm:pt modelId="{BBE277CD-74BB-44AF-9658-2196A6BEAA26}" type="sibTrans" cxnId="{31510D72-4664-4605-8099-D1917D4E33F5}">
      <dgm:prSet/>
      <dgm:spPr/>
      <dgm:t>
        <a:bodyPr/>
        <a:lstStyle/>
        <a:p>
          <a:endParaRPr lang="en-US"/>
        </a:p>
      </dgm:t>
    </dgm:pt>
    <dgm:pt modelId="{02075FA9-9343-4C05-A499-C23C1568C1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1"/>
            <a:t>Define sense of self</a:t>
          </a:r>
          <a:endParaRPr lang="en-US" sz="1000"/>
        </a:p>
      </dgm:t>
    </dgm:pt>
    <dgm:pt modelId="{E54D2F8B-EFAA-40D5-A611-84D0981F68C9}" type="parTrans" cxnId="{4E0EC234-51EC-4E04-AA23-7D5373B4D190}">
      <dgm:prSet/>
      <dgm:spPr/>
      <dgm:t>
        <a:bodyPr/>
        <a:lstStyle/>
        <a:p>
          <a:endParaRPr lang="en-US"/>
        </a:p>
      </dgm:t>
    </dgm:pt>
    <dgm:pt modelId="{B8CBD36F-6DDD-467C-A2C7-666407FA258A}" type="sibTrans" cxnId="{4E0EC234-51EC-4E04-AA23-7D5373B4D190}">
      <dgm:prSet/>
      <dgm:spPr/>
      <dgm:t>
        <a:bodyPr/>
        <a:lstStyle/>
        <a:p>
          <a:endParaRPr lang="en-US"/>
        </a:p>
      </dgm:t>
    </dgm:pt>
    <dgm:pt modelId="{F26E55E8-E4EE-442A-A2DF-25C7859B6FD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1"/>
            <a:t>Meet our social needs</a:t>
          </a:r>
          <a:endParaRPr lang="en-US" sz="1000"/>
        </a:p>
      </dgm:t>
    </dgm:pt>
    <dgm:pt modelId="{26ED4E59-ACE5-40C4-9B12-982C983167AF}" type="parTrans" cxnId="{1DF32632-8DE8-408D-AD1B-73FDEA3F4454}">
      <dgm:prSet/>
      <dgm:spPr/>
      <dgm:t>
        <a:bodyPr/>
        <a:lstStyle/>
        <a:p>
          <a:endParaRPr lang="en-US"/>
        </a:p>
      </dgm:t>
    </dgm:pt>
    <dgm:pt modelId="{85FE816D-FAC8-4B4B-9E4D-ACA597980DFF}" type="sibTrans" cxnId="{1DF32632-8DE8-408D-AD1B-73FDEA3F4454}">
      <dgm:prSet/>
      <dgm:spPr/>
      <dgm:t>
        <a:bodyPr/>
        <a:lstStyle/>
        <a:p>
          <a:endParaRPr lang="en-US"/>
        </a:p>
      </dgm:t>
    </dgm:pt>
    <dgm:pt modelId="{A7CF19A0-E77B-4AC0-8A7D-A4003D0C1AE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1" dirty="0"/>
            <a:t>Develop and maintain relationships</a:t>
          </a:r>
          <a:endParaRPr lang="en-US" sz="1000" dirty="0"/>
        </a:p>
      </dgm:t>
    </dgm:pt>
    <dgm:pt modelId="{607311BB-DE40-4680-A006-9E47D5DACEDD}" type="parTrans" cxnId="{05B7A6AF-E794-477F-85C5-78D8941005B6}">
      <dgm:prSet/>
      <dgm:spPr/>
      <dgm:t>
        <a:bodyPr/>
        <a:lstStyle/>
        <a:p>
          <a:endParaRPr lang="en-US"/>
        </a:p>
      </dgm:t>
    </dgm:pt>
    <dgm:pt modelId="{CFE04F8E-F4F8-47AB-8DE9-CF87C8AB1B1B}" type="sibTrans" cxnId="{05B7A6AF-E794-477F-85C5-78D8941005B6}">
      <dgm:prSet/>
      <dgm:spPr/>
      <dgm:t>
        <a:bodyPr/>
        <a:lstStyle/>
        <a:p>
          <a:endParaRPr lang="en-US"/>
        </a:p>
      </dgm:t>
    </dgm:pt>
    <dgm:pt modelId="{0A987061-9741-44C7-B6E6-1350C438CAD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1"/>
            <a:t>Exchange information</a:t>
          </a:r>
          <a:endParaRPr lang="en-US" sz="1000"/>
        </a:p>
      </dgm:t>
    </dgm:pt>
    <dgm:pt modelId="{BF2EA47D-774E-475D-A566-B55B17D9E5AE}" type="parTrans" cxnId="{A4163EE2-BF67-45C8-9107-ADC3EDF0EBEB}">
      <dgm:prSet/>
      <dgm:spPr/>
      <dgm:t>
        <a:bodyPr/>
        <a:lstStyle/>
        <a:p>
          <a:endParaRPr lang="en-US"/>
        </a:p>
      </dgm:t>
    </dgm:pt>
    <dgm:pt modelId="{D97A71CB-F50A-4CAE-85E3-9036D1701B65}" type="sibTrans" cxnId="{A4163EE2-BF67-45C8-9107-ADC3EDF0EBEB}">
      <dgm:prSet/>
      <dgm:spPr/>
      <dgm:t>
        <a:bodyPr/>
        <a:lstStyle/>
        <a:p>
          <a:endParaRPr lang="en-US"/>
        </a:p>
      </dgm:t>
    </dgm:pt>
    <dgm:pt modelId="{C0E18148-D6F8-4AF4-BDA5-564F65F3C3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000" b="1" dirty="0"/>
            <a:t>Influence others</a:t>
          </a:r>
          <a:endParaRPr lang="en-US" sz="1000" dirty="0"/>
        </a:p>
      </dgm:t>
    </dgm:pt>
    <dgm:pt modelId="{9CC8C40E-969D-44EB-985A-5806976BA265}" type="parTrans" cxnId="{75824F3F-5AFD-4538-8F5C-3D950F0382CB}">
      <dgm:prSet/>
      <dgm:spPr/>
      <dgm:t>
        <a:bodyPr/>
        <a:lstStyle/>
        <a:p>
          <a:endParaRPr lang="en-US"/>
        </a:p>
      </dgm:t>
    </dgm:pt>
    <dgm:pt modelId="{AE5F7B76-5A9A-43DF-951C-A3F90A1A244A}" type="sibTrans" cxnId="{75824F3F-5AFD-4538-8F5C-3D950F0382CB}">
      <dgm:prSet/>
      <dgm:spPr/>
      <dgm:t>
        <a:bodyPr/>
        <a:lstStyle/>
        <a:p>
          <a:endParaRPr lang="en-US"/>
        </a:p>
      </dgm:t>
    </dgm:pt>
    <dgm:pt modelId="{597E9ABE-A081-4A84-878E-924F983628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Communication </a:t>
          </a:r>
          <a:r>
            <a:rPr lang="en-US" b="1"/>
            <a:t>is continuous </a:t>
          </a:r>
          <a:r>
            <a:rPr lang="en-US"/>
            <a:t>(</a:t>
          </a:r>
          <a:r>
            <a:rPr lang="en-US" i="1"/>
            <a:t>includes nonverbal communication</a:t>
          </a:r>
          <a:r>
            <a:rPr lang="en-US"/>
            <a:t>)</a:t>
          </a:r>
        </a:p>
      </dgm:t>
    </dgm:pt>
    <dgm:pt modelId="{5DFEAB5C-D51E-4123-BC6D-6BE6DCADDE43}" type="parTrans" cxnId="{67BDF764-2F48-48D7-8827-315B55DF7D81}">
      <dgm:prSet/>
      <dgm:spPr/>
      <dgm:t>
        <a:bodyPr/>
        <a:lstStyle/>
        <a:p>
          <a:endParaRPr lang="en-US"/>
        </a:p>
      </dgm:t>
    </dgm:pt>
    <dgm:pt modelId="{F032DE48-6C0C-4CD0-8D08-44773252F2D6}" type="sibTrans" cxnId="{67BDF764-2F48-48D7-8827-315B55DF7D81}">
      <dgm:prSet/>
      <dgm:spPr/>
      <dgm:t>
        <a:bodyPr/>
        <a:lstStyle/>
        <a:p>
          <a:endParaRPr lang="en-US"/>
        </a:p>
      </dgm:t>
    </dgm:pt>
    <dgm:pt modelId="{EC08D047-E4D3-496E-AEC7-DCFCB40500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Communication messages may change based on </a:t>
          </a:r>
          <a:r>
            <a:rPr lang="en-US" b="1" dirty="0"/>
            <a:t>conscious thought</a:t>
          </a:r>
          <a:r>
            <a:rPr lang="en-US" dirty="0"/>
            <a:t>, i.e. a message may result from a </a:t>
          </a:r>
          <a:r>
            <a:rPr lang="en-US" b="1" dirty="0"/>
            <a:t>spontaneous</a:t>
          </a:r>
          <a:r>
            <a:rPr lang="en-US" dirty="0"/>
            <a:t> expression of feeling or may be heavily </a:t>
          </a:r>
          <a:r>
            <a:rPr lang="en-US" b="1" dirty="0"/>
            <a:t>constructed</a:t>
          </a:r>
          <a:r>
            <a:rPr lang="en-US" dirty="0"/>
            <a:t>.</a:t>
          </a:r>
        </a:p>
      </dgm:t>
    </dgm:pt>
    <dgm:pt modelId="{A54F4420-29A3-41C1-A3D5-2A17A15CE537}" type="parTrans" cxnId="{41907E38-180F-471C-B870-B00DD731FF7F}">
      <dgm:prSet/>
      <dgm:spPr/>
      <dgm:t>
        <a:bodyPr/>
        <a:lstStyle/>
        <a:p>
          <a:endParaRPr lang="en-US"/>
        </a:p>
      </dgm:t>
    </dgm:pt>
    <dgm:pt modelId="{45E26CBB-FB1B-4159-8B74-782C599580F0}" type="sibTrans" cxnId="{41907E38-180F-471C-B870-B00DD731FF7F}">
      <dgm:prSet/>
      <dgm:spPr/>
      <dgm:t>
        <a:bodyPr/>
        <a:lstStyle/>
        <a:p>
          <a:endParaRPr lang="en-US"/>
        </a:p>
      </dgm:t>
    </dgm:pt>
    <dgm:pt modelId="{8BE8C5FB-376C-104C-ABD8-5EBB1ABE73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Communication </a:t>
          </a:r>
          <a:r>
            <a:rPr lang="en-US" b="1"/>
            <a:t>is relational</a:t>
          </a:r>
          <a:endParaRPr lang="en-US" b="1" dirty="0"/>
        </a:p>
      </dgm:t>
    </dgm:pt>
    <dgm:pt modelId="{6BD32891-9EE2-4941-96E7-2F034FDEEEBF}" type="parTrans" cxnId="{F0A63C20-257A-6F4C-8422-AE344666C3BB}">
      <dgm:prSet/>
      <dgm:spPr/>
      <dgm:t>
        <a:bodyPr/>
        <a:lstStyle/>
        <a:p>
          <a:endParaRPr lang="en-GB"/>
        </a:p>
      </dgm:t>
    </dgm:pt>
    <dgm:pt modelId="{B897CDD8-5725-6841-8E27-6AB2C12A24EE}" type="sibTrans" cxnId="{F0A63C20-257A-6F4C-8422-AE344666C3BB}">
      <dgm:prSet/>
      <dgm:spPr/>
      <dgm:t>
        <a:bodyPr/>
        <a:lstStyle/>
        <a:p>
          <a:endParaRPr lang="en-GB"/>
        </a:p>
      </dgm:t>
    </dgm:pt>
    <dgm:pt modelId="{41C35DC3-8719-47F1-9586-65267C41B605}" type="pres">
      <dgm:prSet presAssocID="{29288597-C6FB-4EAB-8D33-B6D733EA16EF}" presName="root" presStyleCnt="0">
        <dgm:presLayoutVars>
          <dgm:dir/>
          <dgm:resizeHandles val="exact"/>
        </dgm:presLayoutVars>
      </dgm:prSet>
      <dgm:spPr/>
    </dgm:pt>
    <dgm:pt modelId="{5FBB8EA1-C09E-4C92-913E-BF720B8379F4}" type="pres">
      <dgm:prSet presAssocID="{5FE268BF-DC28-4DDE-9E7A-DA5019DCAF65}" presName="compNode" presStyleCnt="0"/>
      <dgm:spPr/>
    </dgm:pt>
    <dgm:pt modelId="{907FC84D-F130-4471-B752-D6EF35AD0271}" type="pres">
      <dgm:prSet presAssocID="{5FE268BF-DC28-4DDE-9E7A-DA5019DCAF65}" presName="bgRect" presStyleLbl="bgShp" presStyleIdx="0" presStyleCnt="4"/>
      <dgm:spPr/>
    </dgm:pt>
    <dgm:pt modelId="{CA20ACA7-0C89-45DB-9090-5C029E0D05C5}" type="pres">
      <dgm:prSet presAssocID="{5FE268BF-DC28-4DDE-9E7A-DA5019DCAF65}" presName="iconRect" presStyleLbl="nod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921FC382-A6B0-4531-9BD3-917B5A5BF5A7}" type="pres">
      <dgm:prSet presAssocID="{5FE268BF-DC28-4DDE-9E7A-DA5019DCAF65}" presName="spaceRect" presStyleCnt="0"/>
      <dgm:spPr/>
    </dgm:pt>
    <dgm:pt modelId="{732104BC-85FF-4607-B636-964A7936E995}" type="pres">
      <dgm:prSet presAssocID="{5FE268BF-DC28-4DDE-9E7A-DA5019DCAF65}" presName="parTx" presStyleLbl="revTx" presStyleIdx="0" presStyleCnt="5">
        <dgm:presLayoutVars>
          <dgm:chMax val="0"/>
          <dgm:chPref val="0"/>
        </dgm:presLayoutVars>
      </dgm:prSet>
      <dgm:spPr/>
    </dgm:pt>
    <dgm:pt modelId="{2CC1405B-506F-4A6D-A07C-55944325005C}" type="pres">
      <dgm:prSet presAssocID="{5FE268BF-DC28-4DDE-9E7A-DA5019DCAF65}" presName="desTx" presStyleLbl="revTx" presStyleIdx="1" presStyleCnt="5" custScaleX="132626" custScaleY="101077">
        <dgm:presLayoutVars/>
      </dgm:prSet>
      <dgm:spPr/>
    </dgm:pt>
    <dgm:pt modelId="{D23EE3AF-FF46-4405-AFCF-9614AD306186}" type="pres">
      <dgm:prSet presAssocID="{BBE277CD-74BB-44AF-9658-2196A6BEAA26}" presName="sibTrans" presStyleCnt="0"/>
      <dgm:spPr/>
    </dgm:pt>
    <dgm:pt modelId="{4F20584E-F3B7-4A3A-889A-EAFFE31951FF}" type="pres">
      <dgm:prSet presAssocID="{597E9ABE-A081-4A84-878E-924F983628F4}" presName="compNode" presStyleCnt="0"/>
      <dgm:spPr/>
    </dgm:pt>
    <dgm:pt modelId="{EA918FDA-A40A-4C3C-BF6B-6AD9BE4A6396}" type="pres">
      <dgm:prSet presAssocID="{597E9ABE-A081-4A84-878E-924F983628F4}" presName="bgRect" presStyleLbl="bgShp" presStyleIdx="1" presStyleCnt="4"/>
      <dgm:spPr/>
    </dgm:pt>
    <dgm:pt modelId="{DBEB14DA-2643-4DF5-AC66-3AE9C4E7392C}" type="pres">
      <dgm:prSet presAssocID="{597E9ABE-A081-4A84-878E-924F983628F4}" presName="iconRect" presStyleLbl="node1" presStyleIdx="1" presStyleCnt="4"/>
      <dgm:spPr>
        <a:prstGeom prst="smileyFac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E94BB16-66A8-4349-92F4-77F098DD207C}" type="pres">
      <dgm:prSet presAssocID="{597E9ABE-A081-4A84-878E-924F983628F4}" presName="spaceRect" presStyleCnt="0"/>
      <dgm:spPr/>
    </dgm:pt>
    <dgm:pt modelId="{4416DE40-5538-4D59-9A13-5B238CFAB511}" type="pres">
      <dgm:prSet presAssocID="{597E9ABE-A081-4A84-878E-924F983628F4}" presName="parTx" presStyleLbl="revTx" presStyleIdx="2" presStyleCnt="5">
        <dgm:presLayoutVars>
          <dgm:chMax val="0"/>
          <dgm:chPref val="0"/>
        </dgm:presLayoutVars>
      </dgm:prSet>
      <dgm:spPr/>
    </dgm:pt>
    <dgm:pt modelId="{A1CF213D-26CD-43A5-A4F5-398C241AC6D0}" type="pres">
      <dgm:prSet presAssocID="{F032DE48-6C0C-4CD0-8D08-44773252F2D6}" presName="sibTrans" presStyleCnt="0"/>
      <dgm:spPr/>
    </dgm:pt>
    <dgm:pt modelId="{069BDA21-75FE-4D80-8997-9E14DF7E707C}" type="pres">
      <dgm:prSet presAssocID="{EC08D047-E4D3-496E-AEC7-DCFCB4050061}" presName="compNode" presStyleCnt="0"/>
      <dgm:spPr/>
    </dgm:pt>
    <dgm:pt modelId="{BB642AC8-EE89-4C0F-BEB1-6C2F8A35D9D9}" type="pres">
      <dgm:prSet presAssocID="{EC08D047-E4D3-496E-AEC7-DCFCB4050061}" presName="bgRect" presStyleLbl="bgShp" presStyleIdx="2" presStyleCnt="4"/>
      <dgm:spPr/>
    </dgm:pt>
    <dgm:pt modelId="{F02A728E-E6B4-4912-BE38-E85D14ACAF60}" type="pres">
      <dgm:prSet presAssocID="{EC08D047-E4D3-496E-AEC7-DCFCB4050061}" presName="iconRect" presStyleLbl="node1" presStyleIdx="2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5000" b="-5000"/>
          </a:stretch>
        </a:blipFill>
        <a:ln>
          <a:noFill/>
        </a:ln>
      </dgm:spPr>
    </dgm:pt>
    <dgm:pt modelId="{725DB466-7368-4BFD-B659-BF4C4E24FD98}" type="pres">
      <dgm:prSet presAssocID="{EC08D047-E4D3-496E-AEC7-DCFCB4050061}" presName="spaceRect" presStyleCnt="0"/>
      <dgm:spPr/>
    </dgm:pt>
    <dgm:pt modelId="{00C0D4B4-0E4A-43BA-9CF9-E2B930EA740B}" type="pres">
      <dgm:prSet presAssocID="{EC08D047-E4D3-496E-AEC7-DCFCB4050061}" presName="parTx" presStyleLbl="revTx" presStyleIdx="3" presStyleCnt="5">
        <dgm:presLayoutVars>
          <dgm:chMax val="0"/>
          <dgm:chPref val="0"/>
        </dgm:presLayoutVars>
      </dgm:prSet>
      <dgm:spPr/>
    </dgm:pt>
    <dgm:pt modelId="{4CE61FED-041A-4AFF-A933-B127C8E2E93E}" type="pres">
      <dgm:prSet presAssocID="{45E26CBB-FB1B-4159-8B74-782C599580F0}" presName="sibTrans" presStyleCnt="0"/>
      <dgm:spPr/>
    </dgm:pt>
    <dgm:pt modelId="{0F513F47-738D-1B41-B82B-07F0DC1BCDB5}" type="pres">
      <dgm:prSet presAssocID="{8BE8C5FB-376C-104C-ABD8-5EBB1ABE7377}" presName="compNode" presStyleCnt="0"/>
      <dgm:spPr/>
    </dgm:pt>
    <dgm:pt modelId="{B856FFE6-629D-F148-B1FF-29FF724238BC}" type="pres">
      <dgm:prSet presAssocID="{8BE8C5FB-376C-104C-ABD8-5EBB1ABE7377}" presName="bgRect" presStyleLbl="bgShp" presStyleIdx="3" presStyleCnt="4"/>
      <dgm:spPr/>
    </dgm:pt>
    <dgm:pt modelId="{A936BBEB-BD56-AD48-A1AF-5C82A00AAAEF}" type="pres">
      <dgm:prSet presAssocID="{8BE8C5FB-376C-104C-ABD8-5EBB1ABE7377}" presName="iconRect" presStyleLbl="node1" presStyleIdx="3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D16F3535-9568-8C4D-8690-BA827D06DA06}" type="pres">
      <dgm:prSet presAssocID="{8BE8C5FB-376C-104C-ABD8-5EBB1ABE7377}" presName="spaceRect" presStyleCnt="0"/>
      <dgm:spPr/>
    </dgm:pt>
    <dgm:pt modelId="{A6463D98-9768-D149-B752-83BD5FD0C9CA}" type="pres">
      <dgm:prSet presAssocID="{8BE8C5FB-376C-104C-ABD8-5EBB1ABE737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0A63C20-257A-6F4C-8422-AE344666C3BB}" srcId="{29288597-C6FB-4EAB-8D33-B6D733EA16EF}" destId="{8BE8C5FB-376C-104C-ABD8-5EBB1ABE7377}" srcOrd="3" destOrd="0" parTransId="{6BD32891-9EE2-4941-96E7-2F034FDEEEBF}" sibTransId="{B897CDD8-5725-6841-8E27-6AB2C12A24EE}"/>
    <dgm:cxn modelId="{80686B2F-71E3-43B7-85A3-B80A4E76FB90}" type="presOf" srcId="{A7CF19A0-E77B-4AC0-8A7D-A4003D0C1AE1}" destId="{2CC1405B-506F-4A6D-A07C-55944325005C}" srcOrd="0" destOrd="2" presId="urn:microsoft.com/office/officeart/2018/2/layout/IconVerticalSolidList"/>
    <dgm:cxn modelId="{1DF32632-8DE8-408D-AD1B-73FDEA3F4454}" srcId="{5FE268BF-DC28-4DDE-9E7A-DA5019DCAF65}" destId="{F26E55E8-E4EE-442A-A2DF-25C7859B6FD1}" srcOrd="1" destOrd="0" parTransId="{26ED4E59-ACE5-40C4-9B12-982C983167AF}" sibTransId="{85FE816D-FAC8-4B4B-9E4D-ACA597980DFF}"/>
    <dgm:cxn modelId="{4E0EC234-51EC-4E04-AA23-7D5373B4D190}" srcId="{5FE268BF-DC28-4DDE-9E7A-DA5019DCAF65}" destId="{02075FA9-9343-4C05-A499-C23C1568C150}" srcOrd="0" destOrd="0" parTransId="{E54D2F8B-EFAA-40D5-A611-84D0981F68C9}" sibTransId="{B8CBD36F-6DDD-467C-A2C7-666407FA258A}"/>
    <dgm:cxn modelId="{41907E38-180F-471C-B870-B00DD731FF7F}" srcId="{29288597-C6FB-4EAB-8D33-B6D733EA16EF}" destId="{EC08D047-E4D3-496E-AEC7-DCFCB4050061}" srcOrd="2" destOrd="0" parTransId="{A54F4420-29A3-41C1-A3D5-2A17A15CE537}" sibTransId="{45E26CBB-FB1B-4159-8B74-782C599580F0}"/>
    <dgm:cxn modelId="{5A518238-9F9F-4CD4-B1B2-D3FF244C3F94}" type="presOf" srcId="{02075FA9-9343-4C05-A499-C23C1568C150}" destId="{2CC1405B-506F-4A6D-A07C-55944325005C}" srcOrd="0" destOrd="0" presId="urn:microsoft.com/office/officeart/2018/2/layout/IconVerticalSolidList"/>
    <dgm:cxn modelId="{75824F3F-5AFD-4538-8F5C-3D950F0382CB}" srcId="{5FE268BF-DC28-4DDE-9E7A-DA5019DCAF65}" destId="{C0E18148-D6F8-4AF4-BDA5-564F65F3C3FD}" srcOrd="4" destOrd="0" parTransId="{9CC8C40E-969D-44EB-985A-5806976BA265}" sibTransId="{AE5F7B76-5A9A-43DF-951C-A3F90A1A244A}"/>
    <dgm:cxn modelId="{D946A040-B944-430B-A848-24F2AB4E0D3A}" type="presOf" srcId="{29288597-C6FB-4EAB-8D33-B6D733EA16EF}" destId="{41C35DC3-8719-47F1-9586-65267C41B605}" srcOrd="0" destOrd="0" presId="urn:microsoft.com/office/officeart/2018/2/layout/IconVerticalSolidList"/>
    <dgm:cxn modelId="{69EF9F46-DE07-46B6-B42C-369A67EC2E98}" type="presOf" srcId="{EC08D047-E4D3-496E-AEC7-DCFCB4050061}" destId="{00C0D4B4-0E4A-43BA-9CF9-E2B930EA740B}" srcOrd="0" destOrd="0" presId="urn:microsoft.com/office/officeart/2018/2/layout/IconVerticalSolidList"/>
    <dgm:cxn modelId="{15CB8459-FEED-410C-AF84-5440F39993C5}" type="presOf" srcId="{C0E18148-D6F8-4AF4-BDA5-564F65F3C3FD}" destId="{2CC1405B-506F-4A6D-A07C-55944325005C}" srcOrd="0" destOrd="4" presId="urn:microsoft.com/office/officeart/2018/2/layout/IconVerticalSolidList"/>
    <dgm:cxn modelId="{67BDF764-2F48-48D7-8827-315B55DF7D81}" srcId="{29288597-C6FB-4EAB-8D33-B6D733EA16EF}" destId="{597E9ABE-A081-4A84-878E-924F983628F4}" srcOrd="1" destOrd="0" parTransId="{5DFEAB5C-D51E-4123-BC6D-6BE6DCADDE43}" sibTransId="{F032DE48-6C0C-4CD0-8D08-44773252F2D6}"/>
    <dgm:cxn modelId="{31510D72-4664-4605-8099-D1917D4E33F5}" srcId="{29288597-C6FB-4EAB-8D33-B6D733EA16EF}" destId="{5FE268BF-DC28-4DDE-9E7A-DA5019DCAF65}" srcOrd="0" destOrd="0" parTransId="{D4C04CEE-5909-475D-BF16-2F0FF5756E23}" sibTransId="{BBE277CD-74BB-44AF-9658-2196A6BEAA26}"/>
    <dgm:cxn modelId="{C062307D-D674-4DFA-BF12-C9E348D9EBC2}" type="presOf" srcId="{597E9ABE-A081-4A84-878E-924F983628F4}" destId="{4416DE40-5538-4D59-9A13-5B238CFAB511}" srcOrd="0" destOrd="0" presId="urn:microsoft.com/office/officeart/2018/2/layout/IconVerticalSolidList"/>
    <dgm:cxn modelId="{8F9B029A-77D5-4E8C-A6FF-DEF34063EA53}" type="presOf" srcId="{F26E55E8-E4EE-442A-A2DF-25C7859B6FD1}" destId="{2CC1405B-506F-4A6D-A07C-55944325005C}" srcOrd="0" destOrd="1" presId="urn:microsoft.com/office/officeart/2018/2/layout/IconVerticalSolidList"/>
    <dgm:cxn modelId="{05B7A6AF-E794-477F-85C5-78D8941005B6}" srcId="{5FE268BF-DC28-4DDE-9E7A-DA5019DCAF65}" destId="{A7CF19A0-E77B-4AC0-8A7D-A4003D0C1AE1}" srcOrd="2" destOrd="0" parTransId="{607311BB-DE40-4680-A006-9E47D5DACEDD}" sibTransId="{CFE04F8E-F4F8-47AB-8DE9-CF87C8AB1B1B}"/>
    <dgm:cxn modelId="{1E3A4CBB-4DA7-4CBB-8946-15C85BA4C38D}" type="presOf" srcId="{0A987061-9741-44C7-B6E6-1350C438CADC}" destId="{2CC1405B-506F-4A6D-A07C-55944325005C}" srcOrd="0" destOrd="3" presId="urn:microsoft.com/office/officeart/2018/2/layout/IconVerticalSolidList"/>
    <dgm:cxn modelId="{5B4A81E1-9CDE-A944-8A78-C90F8F05A002}" type="presOf" srcId="{8BE8C5FB-376C-104C-ABD8-5EBB1ABE7377}" destId="{A6463D98-9768-D149-B752-83BD5FD0C9CA}" srcOrd="0" destOrd="0" presId="urn:microsoft.com/office/officeart/2018/2/layout/IconVerticalSolidList"/>
    <dgm:cxn modelId="{A4163EE2-BF67-45C8-9107-ADC3EDF0EBEB}" srcId="{5FE268BF-DC28-4DDE-9E7A-DA5019DCAF65}" destId="{0A987061-9741-44C7-B6E6-1350C438CADC}" srcOrd="3" destOrd="0" parTransId="{BF2EA47D-774E-475D-A566-B55B17D9E5AE}" sibTransId="{D97A71CB-F50A-4CAE-85E3-9036D1701B65}"/>
    <dgm:cxn modelId="{718077F5-874B-43C0-85F6-CB7637107A1B}" type="presOf" srcId="{5FE268BF-DC28-4DDE-9E7A-DA5019DCAF65}" destId="{732104BC-85FF-4607-B636-964A7936E995}" srcOrd="0" destOrd="0" presId="urn:microsoft.com/office/officeart/2018/2/layout/IconVerticalSolidList"/>
    <dgm:cxn modelId="{1F10DBBE-FED1-4057-B505-E9A4373A85A8}" type="presParOf" srcId="{41C35DC3-8719-47F1-9586-65267C41B605}" destId="{5FBB8EA1-C09E-4C92-913E-BF720B8379F4}" srcOrd="0" destOrd="0" presId="urn:microsoft.com/office/officeart/2018/2/layout/IconVerticalSolidList"/>
    <dgm:cxn modelId="{906ECAD7-2F4F-46CE-94A0-427F6910C911}" type="presParOf" srcId="{5FBB8EA1-C09E-4C92-913E-BF720B8379F4}" destId="{907FC84D-F130-4471-B752-D6EF35AD0271}" srcOrd="0" destOrd="0" presId="urn:microsoft.com/office/officeart/2018/2/layout/IconVerticalSolidList"/>
    <dgm:cxn modelId="{6C39ADC4-B80F-4A18-9BDC-81A8D20958E5}" type="presParOf" srcId="{5FBB8EA1-C09E-4C92-913E-BF720B8379F4}" destId="{CA20ACA7-0C89-45DB-9090-5C029E0D05C5}" srcOrd="1" destOrd="0" presId="urn:microsoft.com/office/officeart/2018/2/layout/IconVerticalSolidList"/>
    <dgm:cxn modelId="{1B9328A7-4167-4B83-9D5A-54BB51D43D44}" type="presParOf" srcId="{5FBB8EA1-C09E-4C92-913E-BF720B8379F4}" destId="{921FC382-A6B0-4531-9BD3-917B5A5BF5A7}" srcOrd="2" destOrd="0" presId="urn:microsoft.com/office/officeart/2018/2/layout/IconVerticalSolidList"/>
    <dgm:cxn modelId="{F84881F3-BDAF-4663-8A3F-02B4409F252F}" type="presParOf" srcId="{5FBB8EA1-C09E-4C92-913E-BF720B8379F4}" destId="{732104BC-85FF-4607-B636-964A7936E995}" srcOrd="3" destOrd="0" presId="urn:microsoft.com/office/officeart/2018/2/layout/IconVerticalSolidList"/>
    <dgm:cxn modelId="{9B93082F-C09F-41E4-A5E0-687C86CC0550}" type="presParOf" srcId="{5FBB8EA1-C09E-4C92-913E-BF720B8379F4}" destId="{2CC1405B-506F-4A6D-A07C-55944325005C}" srcOrd="4" destOrd="0" presId="urn:microsoft.com/office/officeart/2018/2/layout/IconVerticalSolidList"/>
    <dgm:cxn modelId="{3B3F1239-A607-4416-A7A0-FB7B1ED4E752}" type="presParOf" srcId="{41C35DC3-8719-47F1-9586-65267C41B605}" destId="{D23EE3AF-FF46-4405-AFCF-9614AD306186}" srcOrd="1" destOrd="0" presId="urn:microsoft.com/office/officeart/2018/2/layout/IconVerticalSolidList"/>
    <dgm:cxn modelId="{F98B95B0-C937-4C3F-A338-402A93987209}" type="presParOf" srcId="{41C35DC3-8719-47F1-9586-65267C41B605}" destId="{4F20584E-F3B7-4A3A-889A-EAFFE31951FF}" srcOrd="2" destOrd="0" presId="urn:microsoft.com/office/officeart/2018/2/layout/IconVerticalSolidList"/>
    <dgm:cxn modelId="{F15E5A3C-13FB-470A-9D11-0B063514F099}" type="presParOf" srcId="{4F20584E-F3B7-4A3A-889A-EAFFE31951FF}" destId="{EA918FDA-A40A-4C3C-BF6B-6AD9BE4A6396}" srcOrd="0" destOrd="0" presId="urn:microsoft.com/office/officeart/2018/2/layout/IconVerticalSolidList"/>
    <dgm:cxn modelId="{F261C77A-CB46-49C9-8814-B20C9211EAD5}" type="presParOf" srcId="{4F20584E-F3B7-4A3A-889A-EAFFE31951FF}" destId="{DBEB14DA-2643-4DF5-AC66-3AE9C4E7392C}" srcOrd="1" destOrd="0" presId="urn:microsoft.com/office/officeart/2018/2/layout/IconVerticalSolidList"/>
    <dgm:cxn modelId="{4467E6BA-2ED8-4A6F-A49C-33D48F2A10D1}" type="presParOf" srcId="{4F20584E-F3B7-4A3A-889A-EAFFE31951FF}" destId="{9E94BB16-66A8-4349-92F4-77F098DD207C}" srcOrd="2" destOrd="0" presId="urn:microsoft.com/office/officeart/2018/2/layout/IconVerticalSolidList"/>
    <dgm:cxn modelId="{AED66219-A34E-44A4-895F-E64071821BDD}" type="presParOf" srcId="{4F20584E-F3B7-4A3A-889A-EAFFE31951FF}" destId="{4416DE40-5538-4D59-9A13-5B238CFAB511}" srcOrd="3" destOrd="0" presId="urn:microsoft.com/office/officeart/2018/2/layout/IconVerticalSolidList"/>
    <dgm:cxn modelId="{5186EB43-AF13-4FB4-B3BB-3A7FFF4BCACC}" type="presParOf" srcId="{41C35DC3-8719-47F1-9586-65267C41B605}" destId="{A1CF213D-26CD-43A5-A4F5-398C241AC6D0}" srcOrd="3" destOrd="0" presId="urn:microsoft.com/office/officeart/2018/2/layout/IconVerticalSolidList"/>
    <dgm:cxn modelId="{90023F77-66AF-4036-A31C-276523FF99BF}" type="presParOf" srcId="{41C35DC3-8719-47F1-9586-65267C41B605}" destId="{069BDA21-75FE-4D80-8997-9E14DF7E707C}" srcOrd="4" destOrd="0" presId="urn:microsoft.com/office/officeart/2018/2/layout/IconVerticalSolidList"/>
    <dgm:cxn modelId="{CB6EA560-3B75-419D-AE45-67F051999C8D}" type="presParOf" srcId="{069BDA21-75FE-4D80-8997-9E14DF7E707C}" destId="{BB642AC8-EE89-4C0F-BEB1-6C2F8A35D9D9}" srcOrd="0" destOrd="0" presId="urn:microsoft.com/office/officeart/2018/2/layout/IconVerticalSolidList"/>
    <dgm:cxn modelId="{23232ECB-4E2F-42F6-8E13-3DAB697B47B2}" type="presParOf" srcId="{069BDA21-75FE-4D80-8997-9E14DF7E707C}" destId="{F02A728E-E6B4-4912-BE38-E85D14ACAF60}" srcOrd="1" destOrd="0" presId="urn:microsoft.com/office/officeart/2018/2/layout/IconVerticalSolidList"/>
    <dgm:cxn modelId="{9A4CCBE1-1969-4C86-92A1-B1639B01C3F8}" type="presParOf" srcId="{069BDA21-75FE-4D80-8997-9E14DF7E707C}" destId="{725DB466-7368-4BFD-B659-BF4C4E24FD98}" srcOrd="2" destOrd="0" presId="urn:microsoft.com/office/officeart/2018/2/layout/IconVerticalSolidList"/>
    <dgm:cxn modelId="{73D9AEAF-DCBE-4E21-968D-1F2B1D695CCC}" type="presParOf" srcId="{069BDA21-75FE-4D80-8997-9E14DF7E707C}" destId="{00C0D4B4-0E4A-43BA-9CF9-E2B930EA740B}" srcOrd="3" destOrd="0" presId="urn:microsoft.com/office/officeart/2018/2/layout/IconVerticalSolidList"/>
    <dgm:cxn modelId="{1530A778-B828-438E-923B-B35BD6748DA0}" type="presParOf" srcId="{41C35DC3-8719-47F1-9586-65267C41B605}" destId="{4CE61FED-041A-4AFF-A933-B127C8E2E93E}" srcOrd="5" destOrd="0" presId="urn:microsoft.com/office/officeart/2018/2/layout/IconVerticalSolidList"/>
    <dgm:cxn modelId="{636A5F5B-EB41-6844-8BF2-A910C53A5E50}" type="presParOf" srcId="{41C35DC3-8719-47F1-9586-65267C41B605}" destId="{0F513F47-738D-1B41-B82B-07F0DC1BCDB5}" srcOrd="6" destOrd="0" presId="urn:microsoft.com/office/officeart/2018/2/layout/IconVerticalSolidList"/>
    <dgm:cxn modelId="{03297263-D1B0-404B-A9D7-84403209302F}" type="presParOf" srcId="{0F513F47-738D-1B41-B82B-07F0DC1BCDB5}" destId="{B856FFE6-629D-F148-B1FF-29FF724238BC}" srcOrd="0" destOrd="0" presId="urn:microsoft.com/office/officeart/2018/2/layout/IconVerticalSolidList"/>
    <dgm:cxn modelId="{22A95B8B-0130-F747-BDEC-C926D3F121F3}" type="presParOf" srcId="{0F513F47-738D-1B41-B82B-07F0DC1BCDB5}" destId="{A936BBEB-BD56-AD48-A1AF-5C82A00AAAEF}" srcOrd="1" destOrd="0" presId="urn:microsoft.com/office/officeart/2018/2/layout/IconVerticalSolidList"/>
    <dgm:cxn modelId="{A4CCDB67-DA75-E24D-95D7-44BA6C07C5BA}" type="presParOf" srcId="{0F513F47-738D-1B41-B82B-07F0DC1BCDB5}" destId="{D16F3535-9568-8C4D-8690-BA827D06DA06}" srcOrd="2" destOrd="0" presId="urn:microsoft.com/office/officeart/2018/2/layout/IconVerticalSolidList"/>
    <dgm:cxn modelId="{2456B055-BE07-CD40-B6A7-54DFAE11162B}" type="presParOf" srcId="{0F513F47-738D-1B41-B82B-07F0DC1BCDB5}" destId="{A6463D98-9768-D149-B752-83BD5FD0C9C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288597-C6FB-4EAB-8D33-B6D733EA16E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5FE268BF-DC28-4DDE-9E7A-DA5019DCAF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Communication </a:t>
          </a:r>
          <a:r>
            <a:rPr lang="en-US" b="1"/>
            <a:t>is guided by culture</a:t>
          </a:r>
          <a:endParaRPr lang="en-US" dirty="0"/>
        </a:p>
      </dgm:t>
    </dgm:pt>
    <dgm:pt modelId="{D4C04CEE-5909-475D-BF16-2F0FF5756E23}" type="parTrans" cxnId="{31510D72-4664-4605-8099-D1917D4E33F5}">
      <dgm:prSet/>
      <dgm:spPr/>
      <dgm:t>
        <a:bodyPr/>
        <a:lstStyle/>
        <a:p>
          <a:endParaRPr lang="en-US"/>
        </a:p>
      </dgm:t>
    </dgm:pt>
    <dgm:pt modelId="{BBE277CD-74BB-44AF-9658-2196A6BEAA26}" type="sibTrans" cxnId="{31510D72-4664-4605-8099-D1917D4E33F5}">
      <dgm:prSet/>
      <dgm:spPr/>
      <dgm:t>
        <a:bodyPr/>
        <a:lstStyle/>
        <a:p>
          <a:endParaRPr lang="en-US"/>
        </a:p>
      </dgm:t>
    </dgm:pt>
    <dgm:pt modelId="{597E9ABE-A081-4A84-878E-924F983628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Communication </a:t>
          </a:r>
          <a:r>
            <a:rPr lang="en-US" b="1" dirty="0"/>
            <a:t>has ethical implications</a:t>
          </a:r>
          <a:endParaRPr lang="en-US" dirty="0"/>
        </a:p>
      </dgm:t>
    </dgm:pt>
    <dgm:pt modelId="{5DFEAB5C-D51E-4123-BC6D-6BE6DCADDE43}" type="parTrans" cxnId="{67BDF764-2F48-48D7-8827-315B55DF7D81}">
      <dgm:prSet/>
      <dgm:spPr/>
      <dgm:t>
        <a:bodyPr/>
        <a:lstStyle/>
        <a:p>
          <a:endParaRPr lang="en-US"/>
        </a:p>
      </dgm:t>
    </dgm:pt>
    <dgm:pt modelId="{F032DE48-6C0C-4CD0-8D08-44773252F2D6}" type="sibTrans" cxnId="{67BDF764-2F48-48D7-8827-315B55DF7D81}">
      <dgm:prSet/>
      <dgm:spPr/>
      <dgm:t>
        <a:bodyPr/>
        <a:lstStyle/>
        <a:p>
          <a:endParaRPr lang="en-US"/>
        </a:p>
      </dgm:t>
    </dgm:pt>
    <dgm:pt modelId="{EC08D047-E4D3-496E-AEC7-DCFCB40500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Communication</a:t>
          </a:r>
          <a:r>
            <a:rPr lang="en-US" b="1" dirty="0"/>
            <a:t> is learned</a:t>
          </a:r>
          <a:endParaRPr lang="en-US" dirty="0"/>
        </a:p>
      </dgm:t>
    </dgm:pt>
    <dgm:pt modelId="{A54F4420-29A3-41C1-A3D5-2A17A15CE537}" type="parTrans" cxnId="{41907E38-180F-471C-B870-B00DD731FF7F}">
      <dgm:prSet/>
      <dgm:spPr/>
      <dgm:t>
        <a:bodyPr/>
        <a:lstStyle/>
        <a:p>
          <a:endParaRPr lang="en-US"/>
        </a:p>
      </dgm:t>
    </dgm:pt>
    <dgm:pt modelId="{45E26CBB-FB1B-4159-8B74-782C599580F0}" type="sibTrans" cxnId="{41907E38-180F-471C-B870-B00DD731FF7F}">
      <dgm:prSet/>
      <dgm:spPr/>
      <dgm:t>
        <a:bodyPr/>
        <a:lstStyle/>
        <a:p>
          <a:endParaRPr lang="en-US"/>
        </a:p>
      </dgm:t>
    </dgm:pt>
    <dgm:pt modelId="{DCC79156-386B-514A-B642-5D0DD10B4F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Culture </a:t>
          </a:r>
          <a:r>
            <a:rPr lang="en-US"/>
            <a:t>is a system of shared beliefs, values, symbols and behaviours</a:t>
          </a:r>
          <a:endParaRPr lang="en-BD" dirty="0"/>
        </a:p>
      </dgm:t>
    </dgm:pt>
    <dgm:pt modelId="{AA425C69-FDD0-7E44-AF2B-BE6CC1793FA7}" type="parTrans" cxnId="{0100F8FF-114E-0948-AC90-2361CC007E4F}">
      <dgm:prSet/>
      <dgm:spPr/>
      <dgm:t>
        <a:bodyPr/>
        <a:lstStyle/>
        <a:p>
          <a:endParaRPr lang="en-GB"/>
        </a:p>
      </dgm:t>
    </dgm:pt>
    <dgm:pt modelId="{D3F83970-9827-5546-86AC-C490EA663F36}" type="sibTrans" cxnId="{0100F8FF-114E-0948-AC90-2361CC007E4F}">
      <dgm:prSet/>
      <dgm:spPr/>
      <dgm:t>
        <a:bodyPr/>
        <a:lstStyle/>
        <a:p>
          <a:endParaRPr lang="en-GB"/>
        </a:p>
      </dgm:t>
    </dgm:pt>
    <dgm:pt modelId="{41C35DC3-8719-47F1-9586-65267C41B605}" type="pres">
      <dgm:prSet presAssocID="{29288597-C6FB-4EAB-8D33-B6D733EA16EF}" presName="root" presStyleCnt="0">
        <dgm:presLayoutVars>
          <dgm:dir/>
          <dgm:resizeHandles val="exact"/>
        </dgm:presLayoutVars>
      </dgm:prSet>
      <dgm:spPr/>
    </dgm:pt>
    <dgm:pt modelId="{5FBB8EA1-C09E-4C92-913E-BF720B8379F4}" type="pres">
      <dgm:prSet presAssocID="{5FE268BF-DC28-4DDE-9E7A-DA5019DCAF65}" presName="compNode" presStyleCnt="0"/>
      <dgm:spPr/>
    </dgm:pt>
    <dgm:pt modelId="{907FC84D-F130-4471-B752-D6EF35AD0271}" type="pres">
      <dgm:prSet presAssocID="{5FE268BF-DC28-4DDE-9E7A-DA5019DCAF65}" presName="bgRect" presStyleLbl="bgShp" presStyleIdx="0" presStyleCnt="3"/>
      <dgm:spPr/>
    </dgm:pt>
    <dgm:pt modelId="{CA20ACA7-0C89-45DB-9090-5C029E0D05C5}" type="pres">
      <dgm:prSet presAssocID="{5FE268BF-DC28-4DDE-9E7A-DA5019DCAF6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921FC382-A6B0-4531-9BD3-917B5A5BF5A7}" type="pres">
      <dgm:prSet presAssocID="{5FE268BF-DC28-4DDE-9E7A-DA5019DCAF65}" presName="spaceRect" presStyleCnt="0"/>
      <dgm:spPr/>
    </dgm:pt>
    <dgm:pt modelId="{732104BC-85FF-4607-B636-964A7936E995}" type="pres">
      <dgm:prSet presAssocID="{5FE268BF-DC28-4DDE-9E7A-DA5019DCAF65}" presName="parTx" presStyleLbl="revTx" presStyleIdx="0" presStyleCnt="4">
        <dgm:presLayoutVars>
          <dgm:chMax val="0"/>
          <dgm:chPref val="0"/>
        </dgm:presLayoutVars>
      </dgm:prSet>
      <dgm:spPr/>
    </dgm:pt>
    <dgm:pt modelId="{6D807BB1-3F96-F243-A373-2162DEEF5115}" type="pres">
      <dgm:prSet presAssocID="{5FE268BF-DC28-4DDE-9E7A-DA5019DCAF65}" presName="desTx" presStyleLbl="revTx" presStyleIdx="1" presStyleCnt="4">
        <dgm:presLayoutVars/>
      </dgm:prSet>
      <dgm:spPr/>
    </dgm:pt>
    <dgm:pt modelId="{D23EE3AF-FF46-4405-AFCF-9614AD306186}" type="pres">
      <dgm:prSet presAssocID="{BBE277CD-74BB-44AF-9658-2196A6BEAA26}" presName="sibTrans" presStyleCnt="0"/>
      <dgm:spPr/>
    </dgm:pt>
    <dgm:pt modelId="{4F20584E-F3B7-4A3A-889A-EAFFE31951FF}" type="pres">
      <dgm:prSet presAssocID="{597E9ABE-A081-4A84-878E-924F983628F4}" presName="compNode" presStyleCnt="0"/>
      <dgm:spPr/>
    </dgm:pt>
    <dgm:pt modelId="{EA918FDA-A40A-4C3C-BF6B-6AD9BE4A6396}" type="pres">
      <dgm:prSet presAssocID="{597E9ABE-A081-4A84-878E-924F983628F4}" presName="bgRect" presStyleLbl="bgShp" presStyleIdx="1" presStyleCnt="3"/>
      <dgm:spPr/>
    </dgm:pt>
    <dgm:pt modelId="{DBEB14DA-2643-4DF5-AC66-3AE9C4E7392C}" type="pres">
      <dgm:prSet presAssocID="{597E9ABE-A081-4A84-878E-924F983628F4}" presName="iconRect" presStyleLbl="node1" presStyleIdx="1" presStyleCnt="3" custScaleX="108143"/>
      <dgm:spPr>
        <a:prstGeom prst="smileyFac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2000" b="-2000"/>
          </a:stretch>
        </a:blipFill>
        <a:ln>
          <a:noFill/>
        </a:ln>
      </dgm:spPr>
    </dgm:pt>
    <dgm:pt modelId="{9E94BB16-66A8-4349-92F4-77F098DD207C}" type="pres">
      <dgm:prSet presAssocID="{597E9ABE-A081-4A84-878E-924F983628F4}" presName="spaceRect" presStyleCnt="0"/>
      <dgm:spPr/>
    </dgm:pt>
    <dgm:pt modelId="{4416DE40-5538-4D59-9A13-5B238CFAB511}" type="pres">
      <dgm:prSet presAssocID="{597E9ABE-A081-4A84-878E-924F983628F4}" presName="parTx" presStyleLbl="revTx" presStyleIdx="2" presStyleCnt="4">
        <dgm:presLayoutVars>
          <dgm:chMax val="0"/>
          <dgm:chPref val="0"/>
        </dgm:presLayoutVars>
      </dgm:prSet>
      <dgm:spPr/>
    </dgm:pt>
    <dgm:pt modelId="{A1CF213D-26CD-43A5-A4F5-398C241AC6D0}" type="pres">
      <dgm:prSet presAssocID="{F032DE48-6C0C-4CD0-8D08-44773252F2D6}" presName="sibTrans" presStyleCnt="0"/>
      <dgm:spPr/>
    </dgm:pt>
    <dgm:pt modelId="{069BDA21-75FE-4D80-8997-9E14DF7E707C}" type="pres">
      <dgm:prSet presAssocID="{EC08D047-E4D3-496E-AEC7-DCFCB4050061}" presName="compNode" presStyleCnt="0"/>
      <dgm:spPr/>
    </dgm:pt>
    <dgm:pt modelId="{BB642AC8-EE89-4C0F-BEB1-6C2F8A35D9D9}" type="pres">
      <dgm:prSet presAssocID="{EC08D047-E4D3-496E-AEC7-DCFCB4050061}" presName="bgRect" presStyleLbl="bgShp" presStyleIdx="2" presStyleCnt="3"/>
      <dgm:spPr/>
    </dgm:pt>
    <dgm:pt modelId="{F02A728E-E6B4-4912-BE38-E85D14ACAF60}" type="pres">
      <dgm:prSet presAssocID="{EC08D047-E4D3-496E-AEC7-DCFCB405006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725DB466-7368-4BFD-B659-BF4C4E24FD98}" type="pres">
      <dgm:prSet presAssocID="{EC08D047-E4D3-496E-AEC7-DCFCB4050061}" presName="spaceRect" presStyleCnt="0"/>
      <dgm:spPr/>
    </dgm:pt>
    <dgm:pt modelId="{00C0D4B4-0E4A-43BA-9CF9-E2B930EA740B}" type="pres">
      <dgm:prSet presAssocID="{EC08D047-E4D3-496E-AEC7-DCFCB4050061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1907E38-180F-471C-B870-B00DD731FF7F}" srcId="{29288597-C6FB-4EAB-8D33-B6D733EA16EF}" destId="{EC08D047-E4D3-496E-AEC7-DCFCB4050061}" srcOrd="2" destOrd="0" parTransId="{A54F4420-29A3-41C1-A3D5-2A17A15CE537}" sibTransId="{45E26CBB-FB1B-4159-8B74-782C599580F0}"/>
    <dgm:cxn modelId="{D946A040-B944-430B-A848-24F2AB4E0D3A}" type="presOf" srcId="{29288597-C6FB-4EAB-8D33-B6D733EA16EF}" destId="{41C35DC3-8719-47F1-9586-65267C41B605}" srcOrd="0" destOrd="0" presId="urn:microsoft.com/office/officeart/2018/2/layout/IconVerticalSolidList"/>
    <dgm:cxn modelId="{69EF9F46-DE07-46B6-B42C-369A67EC2E98}" type="presOf" srcId="{EC08D047-E4D3-496E-AEC7-DCFCB4050061}" destId="{00C0D4B4-0E4A-43BA-9CF9-E2B930EA740B}" srcOrd="0" destOrd="0" presId="urn:microsoft.com/office/officeart/2018/2/layout/IconVerticalSolidList"/>
    <dgm:cxn modelId="{67BDF764-2F48-48D7-8827-315B55DF7D81}" srcId="{29288597-C6FB-4EAB-8D33-B6D733EA16EF}" destId="{597E9ABE-A081-4A84-878E-924F983628F4}" srcOrd="1" destOrd="0" parTransId="{5DFEAB5C-D51E-4123-BC6D-6BE6DCADDE43}" sibTransId="{F032DE48-6C0C-4CD0-8D08-44773252F2D6}"/>
    <dgm:cxn modelId="{31510D72-4664-4605-8099-D1917D4E33F5}" srcId="{29288597-C6FB-4EAB-8D33-B6D733EA16EF}" destId="{5FE268BF-DC28-4DDE-9E7A-DA5019DCAF65}" srcOrd="0" destOrd="0" parTransId="{D4C04CEE-5909-475D-BF16-2F0FF5756E23}" sibTransId="{BBE277CD-74BB-44AF-9658-2196A6BEAA26}"/>
    <dgm:cxn modelId="{C062307D-D674-4DFA-BF12-C9E348D9EBC2}" type="presOf" srcId="{597E9ABE-A081-4A84-878E-924F983628F4}" destId="{4416DE40-5538-4D59-9A13-5B238CFAB511}" srcOrd="0" destOrd="0" presId="urn:microsoft.com/office/officeart/2018/2/layout/IconVerticalSolidList"/>
    <dgm:cxn modelId="{9A51A8C0-FB60-7041-B20C-313BCBB968C7}" type="presOf" srcId="{DCC79156-386B-514A-B642-5D0DD10B4F75}" destId="{6D807BB1-3F96-F243-A373-2162DEEF5115}" srcOrd="0" destOrd="0" presId="urn:microsoft.com/office/officeart/2018/2/layout/IconVerticalSolidList"/>
    <dgm:cxn modelId="{718077F5-874B-43C0-85F6-CB7637107A1B}" type="presOf" srcId="{5FE268BF-DC28-4DDE-9E7A-DA5019DCAF65}" destId="{732104BC-85FF-4607-B636-964A7936E995}" srcOrd="0" destOrd="0" presId="urn:microsoft.com/office/officeart/2018/2/layout/IconVerticalSolidList"/>
    <dgm:cxn modelId="{0100F8FF-114E-0948-AC90-2361CC007E4F}" srcId="{5FE268BF-DC28-4DDE-9E7A-DA5019DCAF65}" destId="{DCC79156-386B-514A-B642-5D0DD10B4F75}" srcOrd="0" destOrd="0" parTransId="{AA425C69-FDD0-7E44-AF2B-BE6CC1793FA7}" sibTransId="{D3F83970-9827-5546-86AC-C490EA663F36}"/>
    <dgm:cxn modelId="{1F10DBBE-FED1-4057-B505-E9A4373A85A8}" type="presParOf" srcId="{41C35DC3-8719-47F1-9586-65267C41B605}" destId="{5FBB8EA1-C09E-4C92-913E-BF720B8379F4}" srcOrd="0" destOrd="0" presId="urn:microsoft.com/office/officeart/2018/2/layout/IconVerticalSolidList"/>
    <dgm:cxn modelId="{906ECAD7-2F4F-46CE-94A0-427F6910C911}" type="presParOf" srcId="{5FBB8EA1-C09E-4C92-913E-BF720B8379F4}" destId="{907FC84D-F130-4471-B752-D6EF35AD0271}" srcOrd="0" destOrd="0" presId="urn:microsoft.com/office/officeart/2018/2/layout/IconVerticalSolidList"/>
    <dgm:cxn modelId="{6C39ADC4-B80F-4A18-9BDC-81A8D20958E5}" type="presParOf" srcId="{5FBB8EA1-C09E-4C92-913E-BF720B8379F4}" destId="{CA20ACA7-0C89-45DB-9090-5C029E0D05C5}" srcOrd="1" destOrd="0" presId="urn:microsoft.com/office/officeart/2018/2/layout/IconVerticalSolidList"/>
    <dgm:cxn modelId="{1B9328A7-4167-4B83-9D5A-54BB51D43D44}" type="presParOf" srcId="{5FBB8EA1-C09E-4C92-913E-BF720B8379F4}" destId="{921FC382-A6B0-4531-9BD3-917B5A5BF5A7}" srcOrd="2" destOrd="0" presId="urn:microsoft.com/office/officeart/2018/2/layout/IconVerticalSolidList"/>
    <dgm:cxn modelId="{F84881F3-BDAF-4663-8A3F-02B4409F252F}" type="presParOf" srcId="{5FBB8EA1-C09E-4C92-913E-BF720B8379F4}" destId="{732104BC-85FF-4607-B636-964A7936E995}" srcOrd="3" destOrd="0" presId="urn:microsoft.com/office/officeart/2018/2/layout/IconVerticalSolidList"/>
    <dgm:cxn modelId="{34E40150-15F1-5740-955F-1DD0ED5BA24D}" type="presParOf" srcId="{5FBB8EA1-C09E-4C92-913E-BF720B8379F4}" destId="{6D807BB1-3F96-F243-A373-2162DEEF5115}" srcOrd="4" destOrd="0" presId="urn:microsoft.com/office/officeart/2018/2/layout/IconVerticalSolidList"/>
    <dgm:cxn modelId="{3B3F1239-A607-4416-A7A0-FB7B1ED4E752}" type="presParOf" srcId="{41C35DC3-8719-47F1-9586-65267C41B605}" destId="{D23EE3AF-FF46-4405-AFCF-9614AD306186}" srcOrd="1" destOrd="0" presId="urn:microsoft.com/office/officeart/2018/2/layout/IconVerticalSolidList"/>
    <dgm:cxn modelId="{F98B95B0-C937-4C3F-A338-402A93987209}" type="presParOf" srcId="{41C35DC3-8719-47F1-9586-65267C41B605}" destId="{4F20584E-F3B7-4A3A-889A-EAFFE31951FF}" srcOrd="2" destOrd="0" presId="urn:microsoft.com/office/officeart/2018/2/layout/IconVerticalSolidList"/>
    <dgm:cxn modelId="{F15E5A3C-13FB-470A-9D11-0B063514F099}" type="presParOf" srcId="{4F20584E-F3B7-4A3A-889A-EAFFE31951FF}" destId="{EA918FDA-A40A-4C3C-BF6B-6AD9BE4A6396}" srcOrd="0" destOrd="0" presId="urn:microsoft.com/office/officeart/2018/2/layout/IconVerticalSolidList"/>
    <dgm:cxn modelId="{F261C77A-CB46-49C9-8814-B20C9211EAD5}" type="presParOf" srcId="{4F20584E-F3B7-4A3A-889A-EAFFE31951FF}" destId="{DBEB14DA-2643-4DF5-AC66-3AE9C4E7392C}" srcOrd="1" destOrd="0" presId="urn:microsoft.com/office/officeart/2018/2/layout/IconVerticalSolidList"/>
    <dgm:cxn modelId="{4467E6BA-2ED8-4A6F-A49C-33D48F2A10D1}" type="presParOf" srcId="{4F20584E-F3B7-4A3A-889A-EAFFE31951FF}" destId="{9E94BB16-66A8-4349-92F4-77F098DD207C}" srcOrd="2" destOrd="0" presId="urn:microsoft.com/office/officeart/2018/2/layout/IconVerticalSolidList"/>
    <dgm:cxn modelId="{AED66219-A34E-44A4-895F-E64071821BDD}" type="presParOf" srcId="{4F20584E-F3B7-4A3A-889A-EAFFE31951FF}" destId="{4416DE40-5538-4D59-9A13-5B238CFAB511}" srcOrd="3" destOrd="0" presId="urn:microsoft.com/office/officeart/2018/2/layout/IconVerticalSolidList"/>
    <dgm:cxn modelId="{5186EB43-AF13-4FB4-B3BB-3A7FFF4BCACC}" type="presParOf" srcId="{41C35DC3-8719-47F1-9586-65267C41B605}" destId="{A1CF213D-26CD-43A5-A4F5-398C241AC6D0}" srcOrd="3" destOrd="0" presId="urn:microsoft.com/office/officeart/2018/2/layout/IconVerticalSolidList"/>
    <dgm:cxn modelId="{90023F77-66AF-4036-A31C-276523FF99BF}" type="presParOf" srcId="{41C35DC3-8719-47F1-9586-65267C41B605}" destId="{069BDA21-75FE-4D80-8997-9E14DF7E707C}" srcOrd="4" destOrd="0" presId="urn:microsoft.com/office/officeart/2018/2/layout/IconVerticalSolidList"/>
    <dgm:cxn modelId="{CB6EA560-3B75-419D-AE45-67F051999C8D}" type="presParOf" srcId="{069BDA21-75FE-4D80-8997-9E14DF7E707C}" destId="{BB642AC8-EE89-4C0F-BEB1-6C2F8A35D9D9}" srcOrd="0" destOrd="0" presId="urn:microsoft.com/office/officeart/2018/2/layout/IconVerticalSolidList"/>
    <dgm:cxn modelId="{23232ECB-4E2F-42F6-8E13-3DAB697B47B2}" type="presParOf" srcId="{069BDA21-75FE-4D80-8997-9E14DF7E707C}" destId="{F02A728E-E6B4-4912-BE38-E85D14ACAF60}" srcOrd="1" destOrd="0" presId="urn:microsoft.com/office/officeart/2018/2/layout/IconVerticalSolidList"/>
    <dgm:cxn modelId="{9A4CCBE1-1969-4C86-92A1-B1639B01C3F8}" type="presParOf" srcId="{069BDA21-75FE-4D80-8997-9E14DF7E707C}" destId="{725DB466-7368-4BFD-B659-BF4C4E24FD98}" srcOrd="2" destOrd="0" presId="urn:microsoft.com/office/officeart/2018/2/layout/IconVerticalSolidList"/>
    <dgm:cxn modelId="{73D9AEAF-DCBE-4E21-968D-1F2B1D695CCC}" type="presParOf" srcId="{069BDA21-75FE-4D80-8997-9E14DF7E707C}" destId="{00C0D4B4-0E4A-43BA-9CF9-E2B930EA740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7FBF22-5F09-4919-B162-5A07980E2D02}">
      <dsp:nvSpPr>
        <dsp:cNvPr id="0" name=""/>
        <dsp:cNvSpPr/>
      </dsp:nvSpPr>
      <dsp:spPr>
        <a:xfrm>
          <a:off x="2044800" y="31847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5B968-7BDF-4C7C-A2D3-033069A3FFAF}">
      <dsp:nvSpPr>
        <dsp:cNvPr id="0" name=""/>
        <dsp:cNvSpPr/>
      </dsp:nvSpPr>
      <dsp:spPr>
        <a:xfrm>
          <a:off x="2512800" y="499847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464140-06E0-483C-A4A6-8BA456D0961C}">
      <dsp:nvSpPr>
        <dsp:cNvPr id="0" name=""/>
        <dsp:cNvSpPr/>
      </dsp:nvSpPr>
      <dsp:spPr>
        <a:xfrm>
          <a:off x="1342800" y="2690520"/>
          <a:ext cx="3600000" cy="163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400" b="1" kern="1200" dirty="0"/>
            <a:t>C</a:t>
          </a:r>
          <a:r>
            <a:rPr lang="en-US" sz="1400" b="1" kern="1200" dirty="0" err="1"/>
            <a:t>ommunication</a:t>
          </a:r>
          <a:r>
            <a:rPr lang="en-US" sz="1400" b="1" kern="1200" dirty="0"/>
            <a:t> </a:t>
          </a:r>
          <a:r>
            <a:rPr lang="en-US" sz="1400" kern="1200" dirty="0"/>
            <a:t>is a complex process through which we express, interpret, and coordinate messages with others to create shared meaning, meet social goals, manage personal identity, and carry out our relationships.</a:t>
          </a:r>
        </a:p>
      </dsp:txBody>
      <dsp:txXfrm>
        <a:off x="1342800" y="2690520"/>
        <a:ext cx="3600000" cy="1635156"/>
      </dsp:txXfrm>
    </dsp:sp>
    <dsp:sp modelId="{DAFDC29B-859E-45A7-A940-EF5984F1B24E}">
      <dsp:nvSpPr>
        <dsp:cNvPr id="0" name=""/>
        <dsp:cNvSpPr/>
      </dsp:nvSpPr>
      <dsp:spPr>
        <a:xfrm>
          <a:off x="6274800" y="31847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9295DD-AD7C-4DC2-AB1E-273B87795748}">
      <dsp:nvSpPr>
        <dsp:cNvPr id="0" name=""/>
        <dsp:cNvSpPr/>
      </dsp:nvSpPr>
      <dsp:spPr>
        <a:xfrm>
          <a:off x="6742800" y="499847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7806D8-CA2D-4E2C-A468-773E57966C2D}">
      <dsp:nvSpPr>
        <dsp:cNvPr id="0" name=""/>
        <dsp:cNvSpPr/>
      </dsp:nvSpPr>
      <dsp:spPr>
        <a:xfrm>
          <a:off x="5572800" y="2690520"/>
          <a:ext cx="3600000" cy="163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Messages</a:t>
          </a:r>
          <a:r>
            <a:rPr lang="en-US" sz="1400" kern="1200" dirty="0"/>
            <a:t> are the verbal utterances, visual images, and nonverbal </a:t>
          </a:r>
          <a:r>
            <a:rPr lang="en-US" sz="1400" kern="1200" dirty="0" err="1"/>
            <a:t>behaviours</a:t>
          </a:r>
          <a:r>
            <a:rPr lang="en-US" sz="1400" kern="1200" dirty="0"/>
            <a:t> used to convey thoughts and feelings.</a:t>
          </a:r>
        </a:p>
      </dsp:txBody>
      <dsp:txXfrm>
        <a:off x="5572800" y="2690520"/>
        <a:ext cx="3600000" cy="16351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44F4CE-7F73-5548-87D9-086BE87B59EE}">
      <dsp:nvSpPr>
        <dsp:cNvPr id="0" name=""/>
        <dsp:cNvSpPr/>
      </dsp:nvSpPr>
      <dsp:spPr>
        <a:xfrm>
          <a:off x="1208895" y="1064"/>
          <a:ext cx="1441629" cy="9370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Encoding</a:t>
          </a:r>
        </a:p>
      </dsp:txBody>
      <dsp:txXfrm>
        <a:off x="1254638" y="46807"/>
        <a:ext cx="1350143" cy="845572"/>
      </dsp:txXfrm>
    </dsp:sp>
    <dsp:sp modelId="{D28219DD-4478-584E-9C26-9A553F13B19E}">
      <dsp:nvSpPr>
        <dsp:cNvPr id="0" name=""/>
        <dsp:cNvSpPr/>
      </dsp:nvSpPr>
      <dsp:spPr>
        <a:xfrm>
          <a:off x="680239" y="469593"/>
          <a:ext cx="2498940" cy="2498940"/>
        </a:xfrm>
        <a:custGeom>
          <a:avLst/>
          <a:gdLst/>
          <a:ahLst/>
          <a:cxnLst/>
          <a:rect l="0" t="0" r="0" b="0"/>
          <a:pathLst>
            <a:path>
              <a:moveTo>
                <a:pt x="2163685" y="397774"/>
              </a:moveTo>
              <a:arcTo wR="1249470" hR="1249470" stAng="19021658" swAng="230154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8FDC16-A139-F549-B927-0458D063656B}">
      <dsp:nvSpPr>
        <dsp:cNvPr id="0" name=""/>
        <dsp:cNvSpPr/>
      </dsp:nvSpPr>
      <dsp:spPr>
        <a:xfrm>
          <a:off x="2290968" y="1875269"/>
          <a:ext cx="1441629" cy="9370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Decoding</a:t>
          </a:r>
        </a:p>
      </dsp:txBody>
      <dsp:txXfrm>
        <a:off x="2336711" y="1921012"/>
        <a:ext cx="1350143" cy="845572"/>
      </dsp:txXfrm>
    </dsp:sp>
    <dsp:sp modelId="{BBD60CDA-86BB-814E-8EC2-DEA0C82A2186}">
      <dsp:nvSpPr>
        <dsp:cNvPr id="0" name=""/>
        <dsp:cNvSpPr/>
      </dsp:nvSpPr>
      <dsp:spPr>
        <a:xfrm>
          <a:off x="680239" y="469593"/>
          <a:ext cx="2498940" cy="2498940"/>
        </a:xfrm>
        <a:custGeom>
          <a:avLst/>
          <a:gdLst/>
          <a:ahLst/>
          <a:cxnLst/>
          <a:rect l="0" t="0" r="0" b="0"/>
          <a:pathLst>
            <a:path>
              <a:moveTo>
                <a:pt x="1632695" y="2438719"/>
              </a:moveTo>
              <a:arcTo wR="1249470" hR="1249470" stAng="4328335" swAng="214333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0321FA-8E76-3447-BA6C-BC7D60EBE4E7}">
      <dsp:nvSpPr>
        <dsp:cNvPr id="0" name=""/>
        <dsp:cNvSpPr/>
      </dsp:nvSpPr>
      <dsp:spPr>
        <a:xfrm>
          <a:off x="126822" y="1875269"/>
          <a:ext cx="1441629" cy="9370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Feedback</a:t>
          </a:r>
        </a:p>
      </dsp:txBody>
      <dsp:txXfrm>
        <a:off x="172565" y="1921012"/>
        <a:ext cx="1350143" cy="845572"/>
      </dsp:txXfrm>
    </dsp:sp>
    <dsp:sp modelId="{774C9CDD-8C79-9E41-A69F-228CBA8B568C}">
      <dsp:nvSpPr>
        <dsp:cNvPr id="0" name=""/>
        <dsp:cNvSpPr/>
      </dsp:nvSpPr>
      <dsp:spPr>
        <a:xfrm>
          <a:off x="680239" y="469593"/>
          <a:ext cx="2498940" cy="2498940"/>
        </a:xfrm>
        <a:custGeom>
          <a:avLst/>
          <a:gdLst/>
          <a:ahLst/>
          <a:cxnLst/>
          <a:rect l="0" t="0" r="0" b="0"/>
          <a:pathLst>
            <a:path>
              <a:moveTo>
                <a:pt x="4048" y="1148974"/>
              </a:moveTo>
              <a:arcTo wR="1249470" hR="1249470" stAng="11076800" swAng="230154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7FC84D-F130-4471-B752-D6EF35AD0271}">
      <dsp:nvSpPr>
        <dsp:cNvPr id="0" name=""/>
        <dsp:cNvSpPr/>
      </dsp:nvSpPr>
      <dsp:spPr>
        <a:xfrm>
          <a:off x="-159274" y="17674"/>
          <a:ext cx="5961345" cy="11322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ACA7-0C89-45DB-9090-5C029E0D05C5}">
      <dsp:nvSpPr>
        <dsp:cNvPr id="0" name=""/>
        <dsp:cNvSpPr/>
      </dsp:nvSpPr>
      <dsp:spPr>
        <a:xfrm>
          <a:off x="183234" y="272433"/>
          <a:ext cx="622744" cy="622744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104BC-85FF-4607-B636-964A7936E995}">
      <dsp:nvSpPr>
        <dsp:cNvPr id="0" name=""/>
        <dsp:cNvSpPr/>
      </dsp:nvSpPr>
      <dsp:spPr>
        <a:xfrm>
          <a:off x="1148489" y="17674"/>
          <a:ext cx="2682605" cy="1132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831" tIns="119831" rIns="119831" bIns="1198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Communication </a:t>
          </a:r>
          <a:r>
            <a:rPr lang="en-US" sz="1400" b="1" kern="1200" dirty="0"/>
            <a:t>has a purpose</a:t>
          </a:r>
          <a:endParaRPr lang="en-US" sz="1400" kern="1200" dirty="0"/>
        </a:p>
      </dsp:txBody>
      <dsp:txXfrm>
        <a:off x="1148489" y="17674"/>
        <a:ext cx="2682605" cy="1132263"/>
      </dsp:txXfrm>
    </dsp:sp>
    <dsp:sp modelId="{2CC1405B-506F-4A6D-A07C-55944325005C}">
      <dsp:nvSpPr>
        <dsp:cNvPr id="0" name=""/>
        <dsp:cNvSpPr/>
      </dsp:nvSpPr>
      <dsp:spPr>
        <a:xfrm>
          <a:off x="3509986" y="11576"/>
          <a:ext cx="2610633" cy="11444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831" tIns="119831" rIns="119831" bIns="119831" numCol="1" spcCol="1270" anchor="ctr" anchorCtr="0">
          <a:noAutofit/>
        </a:bodyPr>
        <a:lstStyle/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Define sense of self</a:t>
          </a:r>
          <a:endParaRPr lang="en-US" sz="1000" kern="1200"/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Meet our social needs</a:t>
          </a:r>
          <a:endParaRPr lang="en-US" sz="1000" kern="1200"/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Develop and maintain relationships</a:t>
          </a:r>
          <a:endParaRPr lang="en-US" sz="1000" kern="1200" dirty="0"/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/>
            <a:t>Exchange information</a:t>
          </a:r>
          <a:endParaRPr lang="en-US" sz="1000" kern="1200"/>
        </a:p>
        <a:p>
          <a:pPr marL="0" lvl="0" indent="0" algn="l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Influence others</a:t>
          </a:r>
          <a:endParaRPr lang="en-US" sz="1000" kern="1200" dirty="0"/>
        </a:p>
      </dsp:txBody>
      <dsp:txXfrm>
        <a:off x="3509986" y="11576"/>
        <a:ext cx="2610633" cy="1144457"/>
      </dsp:txXfrm>
    </dsp:sp>
    <dsp:sp modelId="{EA918FDA-A40A-4C3C-BF6B-6AD9BE4A6396}">
      <dsp:nvSpPr>
        <dsp:cNvPr id="0" name=""/>
        <dsp:cNvSpPr/>
      </dsp:nvSpPr>
      <dsp:spPr>
        <a:xfrm>
          <a:off x="-159274" y="1439100"/>
          <a:ext cx="5961345" cy="11322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B14DA-2643-4DF5-AC66-3AE9C4E7392C}">
      <dsp:nvSpPr>
        <dsp:cNvPr id="0" name=""/>
        <dsp:cNvSpPr/>
      </dsp:nvSpPr>
      <dsp:spPr>
        <a:xfrm>
          <a:off x="183234" y="1693860"/>
          <a:ext cx="622744" cy="622744"/>
        </a:xfrm>
        <a:prstGeom prst="smileyFac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6DE40-5538-4D59-9A13-5B238CFAB511}">
      <dsp:nvSpPr>
        <dsp:cNvPr id="0" name=""/>
        <dsp:cNvSpPr/>
      </dsp:nvSpPr>
      <dsp:spPr>
        <a:xfrm>
          <a:off x="1148489" y="1439100"/>
          <a:ext cx="4651022" cy="1132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831" tIns="119831" rIns="119831" bIns="1198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Communication </a:t>
          </a:r>
          <a:r>
            <a:rPr lang="en-US" sz="1400" b="1" kern="1200"/>
            <a:t>is continuous </a:t>
          </a:r>
          <a:r>
            <a:rPr lang="en-US" sz="1400" kern="1200"/>
            <a:t>(</a:t>
          </a:r>
          <a:r>
            <a:rPr lang="en-US" sz="1400" i="1" kern="1200"/>
            <a:t>includes nonverbal communication</a:t>
          </a:r>
          <a:r>
            <a:rPr lang="en-US" sz="1400" kern="1200"/>
            <a:t>)</a:t>
          </a:r>
        </a:p>
      </dsp:txBody>
      <dsp:txXfrm>
        <a:off x="1148489" y="1439100"/>
        <a:ext cx="4651022" cy="1132263"/>
      </dsp:txXfrm>
    </dsp:sp>
    <dsp:sp modelId="{BB642AC8-EE89-4C0F-BEB1-6C2F8A35D9D9}">
      <dsp:nvSpPr>
        <dsp:cNvPr id="0" name=""/>
        <dsp:cNvSpPr/>
      </dsp:nvSpPr>
      <dsp:spPr>
        <a:xfrm>
          <a:off x="-159274" y="2854430"/>
          <a:ext cx="5961345" cy="113226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2A728E-E6B4-4912-BE38-E85D14ACAF60}">
      <dsp:nvSpPr>
        <dsp:cNvPr id="0" name=""/>
        <dsp:cNvSpPr/>
      </dsp:nvSpPr>
      <dsp:spPr>
        <a:xfrm>
          <a:off x="183234" y="3109189"/>
          <a:ext cx="622744" cy="622744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5000" b="-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0D4B4-0E4A-43BA-9CF9-E2B930EA740B}">
      <dsp:nvSpPr>
        <dsp:cNvPr id="0" name=""/>
        <dsp:cNvSpPr/>
      </dsp:nvSpPr>
      <dsp:spPr>
        <a:xfrm>
          <a:off x="1148489" y="2854430"/>
          <a:ext cx="4651022" cy="1132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831" tIns="119831" rIns="119831" bIns="1198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Communication messages may change based on </a:t>
          </a:r>
          <a:r>
            <a:rPr lang="en-US" sz="1400" b="1" kern="1200" dirty="0"/>
            <a:t>conscious thought</a:t>
          </a:r>
          <a:r>
            <a:rPr lang="en-US" sz="1400" kern="1200" dirty="0"/>
            <a:t>, i.e. a message may result from a </a:t>
          </a:r>
          <a:r>
            <a:rPr lang="en-US" sz="1400" b="1" kern="1200" dirty="0"/>
            <a:t>spontaneous</a:t>
          </a:r>
          <a:r>
            <a:rPr lang="en-US" sz="1400" kern="1200" dirty="0"/>
            <a:t> expression of feeling or may be heavily </a:t>
          </a:r>
          <a:r>
            <a:rPr lang="en-US" sz="1400" b="1" kern="1200" dirty="0"/>
            <a:t>constructed</a:t>
          </a:r>
          <a:r>
            <a:rPr lang="en-US" sz="1400" kern="1200" dirty="0"/>
            <a:t>.</a:t>
          </a:r>
        </a:p>
      </dsp:txBody>
      <dsp:txXfrm>
        <a:off x="1148489" y="2854430"/>
        <a:ext cx="4651022" cy="1132263"/>
      </dsp:txXfrm>
    </dsp:sp>
    <dsp:sp modelId="{B856FFE6-629D-F148-B1FF-29FF724238BC}">
      <dsp:nvSpPr>
        <dsp:cNvPr id="0" name=""/>
        <dsp:cNvSpPr/>
      </dsp:nvSpPr>
      <dsp:spPr>
        <a:xfrm>
          <a:off x="-159274" y="4269759"/>
          <a:ext cx="5961345" cy="11322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36BBEB-BD56-AD48-A1AF-5C82A00AAAEF}">
      <dsp:nvSpPr>
        <dsp:cNvPr id="0" name=""/>
        <dsp:cNvSpPr/>
      </dsp:nvSpPr>
      <dsp:spPr>
        <a:xfrm>
          <a:off x="183234" y="4524518"/>
          <a:ext cx="622744" cy="62274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63D98-9768-D149-B752-83BD5FD0C9CA}">
      <dsp:nvSpPr>
        <dsp:cNvPr id="0" name=""/>
        <dsp:cNvSpPr/>
      </dsp:nvSpPr>
      <dsp:spPr>
        <a:xfrm>
          <a:off x="1148489" y="4269759"/>
          <a:ext cx="4651022" cy="1132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9831" tIns="119831" rIns="119831" bIns="11983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Communication </a:t>
          </a:r>
          <a:r>
            <a:rPr lang="en-US" sz="1400" b="1" kern="1200"/>
            <a:t>is relational</a:t>
          </a:r>
          <a:endParaRPr lang="en-US" sz="1400" b="1" kern="1200" dirty="0"/>
        </a:p>
      </dsp:txBody>
      <dsp:txXfrm>
        <a:off x="1148489" y="4269759"/>
        <a:ext cx="4651022" cy="11322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7FC84D-F130-4471-B752-D6EF35AD0271}">
      <dsp:nvSpPr>
        <dsp:cNvPr id="0" name=""/>
        <dsp:cNvSpPr/>
      </dsp:nvSpPr>
      <dsp:spPr>
        <a:xfrm>
          <a:off x="0" y="660"/>
          <a:ext cx="5961345" cy="15463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ACA7-0C89-45DB-9090-5C029E0D05C5}">
      <dsp:nvSpPr>
        <dsp:cNvPr id="0" name=""/>
        <dsp:cNvSpPr/>
      </dsp:nvSpPr>
      <dsp:spPr>
        <a:xfrm>
          <a:off x="467775" y="348593"/>
          <a:ext cx="850500" cy="850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104BC-85FF-4607-B636-964A7936E995}">
      <dsp:nvSpPr>
        <dsp:cNvPr id="0" name=""/>
        <dsp:cNvSpPr/>
      </dsp:nvSpPr>
      <dsp:spPr>
        <a:xfrm>
          <a:off x="1786051" y="660"/>
          <a:ext cx="2682605" cy="1546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657" tIns="163657" rIns="163657" bIns="16365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Communication </a:t>
          </a:r>
          <a:r>
            <a:rPr lang="en-US" sz="2500" b="1" kern="1200"/>
            <a:t>is guided by culture</a:t>
          </a:r>
          <a:endParaRPr lang="en-US" sz="2500" kern="1200" dirty="0"/>
        </a:p>
      </dsp:txBody>
      <dsp:txXfrm>
        <a:off x="1786051" y="660"/>
        <a:ext cx="2682605" cy="1546365"/>
      </dsp:txXfrm>
    </dsp:sp>
    <dsp:sp modelId="{6D807BB1-3F96-F243-A373-2162DEEF5115}">
      <dsp:nvSpPr>
        <dsp:cNvPr id="0" name=""/>
        <dsp:cNvSpPr/>
      </dsp:nvSpPr>
      <dsp:spPr>
        <a:xfrm>
          <a:off x="4468657" y="660"/>
          <a:ext cx="1492687" cy="1546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657" tIns="163657" rIns="163657" bIns="163657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Culture </a:t>
          </a:r>
          <a:r>
            <a:rPr lang="en-US" sz="1300" kern="1200"/>
            <a:t>is a system of shared beliefs, values, symbols and behaviours</a:t>
          </a:r>
          <a:endParaRPr lang="en-BD" sz="1300" kern="1200" dirty="0"/>
        </a:p>
      </dsp:txBody>
      <dsp:txXfrm>
        <a:off x="4468657" y="660"/>
        <a:ext cx="1492687" cy="1546365"/>
      </dsp:txXfrm>
    </dsp:sp>
    <dsp:sp modelId="{EA918FDA-A40A-4C3C-BF6B-6AD9BE4A6396}">
      <dsp:nvSpPr>
        <dsp:cNvPr id="0" name=""/>
        <dsp:cNvSpPr/>
      </dsp:nvSpPr>
      <dsp:spPr>
        <a:xfrm>
          <a:off x="0" y="1933617"/>
          <a:ext cx="5961345" cy="154636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B14DA-2643-4DF5-AC66-3AE9C4E7392C}">
      <dsp:nvSpPr>
        <dsp:cNvPr id="0" name=""/>
        <dsp:cNvSpPr/>
      </dsp:nvSpPr>
      <dsp:spPr>
        <a:xfrm>
          <a:off x="433147" y="2281549"/>
          <a:ext cx="919757" cy="850500"/>
        </a:xfrm>
        <a:prstGeom prst="smileyFac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2000" b="-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6DE40-5538-4D59-9A13-5B238CFAB511}">
      <dsp:nvSpPr>
        <dsp:cNvPr id="0" name=""/>
        <dsp:cNvSpPr/>
      </dsp:nvSpPr>
      <dsp:spPr>
        <a:xfrm>
          <a:off x="1786051" y="1933617"/>
          <a:ext cx="4175293" cy="1546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657" tIns="163657" rIns="163657" bIns="16365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Communication </a:t>
          </a:r>
          <a:r>
            <a:rPr lang="en-US" sz="2500" b="1" kern="1200" dirty="0"/>
            <a:t>has ethical implications</a:t>
          </a:r>
          <a:endParaRPr lang="en-US" sz="2500" kern="1200" dirty="0"/>
        </a:p>
      </dsp:txBody>
      <dsp:txXfrm>
        <a:off x="1786051" y="1933617"/>
        <a:ext cx="4175293" cy="1546365"/>
      </dsp:txXfrm>
    </dsp:sp>
    <dsp:sp modelId="{BB642AC8-EE89-4C0F-BEB1-6C2F8A35D9D9}">
      <dsp:nvSpPr>
        <dsp:cNvPr id="0" name=""/>
        <dsp:cNvSpPr/>
      </dsp:nvSpPr>
      <dsp:spPr>
        <a:xfrm>
          <a:off x="0" y="3866573"/>
          <a:ext cx="5961345" cy="154636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2A728E-E6B4-4912-BE38-E85D14ACAF60}">
      <dsp:nvSpPr>
        <dsp:cNvPr id="0" name=""/>
        <dsp:cNvSpPr/>
      </dsp:nvSpPr>
      <dsp:spPr>
        <a:xfrm>
          <a:off x="467775" y="4214506"/>
          <a:ext cx="850500" cy="850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C0D4B4-0E4A-43BA-9CF9-E2B930EA740B}">
      <dsp:nvSpPr>
        <dsp:cNvPr id="0" name=""/>
        <dsp:cNvSpPr/>
      </dsp:nvSpPr>
      <dsp:spPr>
        <a:xfrm>
          <a:off x="1786051" y="3866573"/>
          <a:ext cx="4175293" cy="1546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657" tIns="163657" rIns="163657" bIns="163657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Communication</a:t>
          </a:r>
          <a:r>
            <a:rPr lang="en-US" sz="2500" b="1" kern="1200" dirty="0"/>
            <a:t> is learned</a:t>
          </a:r>
          <a:endParaRPr lang="en-US" sz="2500" kern="1200" dirty="0"/>
        </a:p>
      </dsp:txBody>
      <dsp:txXfrm>
        <a:off x="1786051" y="3866573"/>
        <a:ext cx="4175293" cy="1546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DD5BB-510A-2D47-A866-3A535110B6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AE08A-BBA1-4540-B96A-62DEAC9FF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8DD2D1-6E1D-2045-BB76-CD25079F4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329E-B614-5746-8B2B-3391A5E3714D}" type="datetimeFigureOut">
              <a:rPr lang="en-BD" smtClean="0"/>
              <a:t>31/10/20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58B52-A0E3-7449-88FB-00D9C85EA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D7759-5B81-FE41-AD25-6CC1A90F0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B672A-062A-484C-B915-DB78805DA14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210800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79F42-E91E-864A-8F37-14CB5E45F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09A2E1-BE1B-5243-AFFA-CF8018C68A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6CBBC-4204-3241-97FD-38D14597E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329E-B614-5746-8B2B-3391A5E3714D}" type="datetimeFigureOut">
              <a:rPr lang="en-BD" smtClean="0"/>
              <a:t>31/10/20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F023E-F663-5548-9A0B-DC831F81F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E66F2-4D70-DF46-8303-15CD9D93E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B672A-062A-484C-B915-DB78805DA14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181458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AA461D-6024-184B-ACEB-402CD8FEFC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37A597-2ED1-0842-91AD-A072F42509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17D6B-128C-E44F-B994-922B8632A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329E-B614-5746-8B2B-3391A5E3714D}" type="datetimeFigureOut">
              <a:rPr lang="en-BD" smtClean="0"/>
              <a:t>31/10/20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2D971-C2B5-0A46-9DE2-23C27CBE1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199EA-22A8-8648-BC9B-40EEDC6E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B672A-062A-484C-B915-DB78805DA14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510395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5F4C9-A23B-9046-BA2A-13D6C313A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CEDD-0820-D545-960F-8246FBF85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25DF5-C609-8745-AD3F-23AFCC4BD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329E-B614-5746-8B2B-3391A5E3714D}" type="datetimeFigureOut">
              <a:rPr lang="en-BD" smtClean="0"/>
              <a:t>31/10/20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364D8-072F-AB43-A233-550A5543E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230DC-A6A7-E941-9541-482F2C43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B672A-062A-484C-B915-DB78805DA14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261809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2CF02-7DC4-234B-97ED-13BB1EA8D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52F36-3393-3542-AFF1-755270050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A535B9-03F7-1F49-94A2-84AADDDE5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329E-B614-5746-8B2B-3391A5E3714D}" type="datetimeFigureOut">
              <a:rPr lang="en-BD" smtClean="0"/>
              <a:t>31/10/20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65C3D-25C9-EA43-A769-26532D52D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85A0B-7498-BD4C-8BED-FD613147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B672A-062A-484C-B915-DB78805DA14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794978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1AA9C-32B3-C241-A434-21F80FD1A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6E54A-4F69-AA47-81E0-AB00C9E4A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96A693-F6B7-934B-9FB7-44E4310A0E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166C2-1F3E-0B43-9A25-8AD94264E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329E-B614-5746-8B2B-3391A5E3714D}" type="datetimeFigureOut">
              <a:rPr lang="en-BD" smtClean="0"/>
              <a:t>31/10/20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B60A6E-027F-B44E-9697-2C0EF8AB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63BCF3-78D6-CD4A-BFFA-1A0943CE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B672A-062A-484C-B915-DB78805DA14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04919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920A2-5635-724E-95BA-A6ED61E8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90784B-D2BA-9446-AFFD-6367F0A46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ED6CF-5013-7940-B58B-8BA62CE54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78AB2D-6633-414A-B245-A7158CFE01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5A548B-389A-3F44-AA54-F51660D469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F09F54-921B-124C-A054-5711B674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329E-B614-5746-8B2B-3391A5E3714D}" type="datetimeFigureOut">
              <a:rPr lang="en-BD" smtClean="0"/>
              <a:t>31/10/20</a:t>
            </a:fld>
            <a:endParaRPr lang="en-B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4F1356-0070-8B46-A7E5-C6460160E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6CE27-185E-8B4E-A13C-E7F5E3CAB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B672A-062A-484C-B915-DB78805DA14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087685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938A5-E49A-1846-B1D4-9920422F8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7C36B2-6940-9C4F-8AB3-15B67618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329E-B614-5746-8B2B-3391A5E3714D}" type="datetimeFigureOut">
              <a:rPr lang="en-BD" smtClean="0"/>
              <a:t>31/10/20</a:t>
            </a:fld>
            <a:endParaRPr lang="en-B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C68482-5FB2-C744-AE6E-B0EEE9351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FC262-4865-6544-9299-B376ED23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B672A-062A-484C-B915-DB78805DA14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072702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33A99E-142F-4C4F-B806-C888362FC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329E-B614-5746-8B2B-3391A5E3714D}" type="datetimeFigureOut">
              <a:rPr lang="en-BD" smtClean="0"/>
              <a:t>31/10/20</a:t>
            </a:fld>
            <a:endParaRPr lang="en-B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7D3F08-D94C-DB49-8831-D302B73F9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B7F99-B61E-604B-9236-7768C3582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B672A-062A-484C-B915-DB78805DA14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772595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0B47-E2E2-F04A-A67A-3769C5CEB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2452-EE5A-BB49-90CE-1F8BC0B2E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9BA1CA-3E4F-BD43-A48F-3BACC3489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0A349-DAFD-FF48-AEAA-BD81AC6C0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329E-B614-5746-8B2B-3391A5E3714D}" type="datetimeFigureOut">
              <a:rPr lang="en-BD" smtClean="0"/>
              <a:t>31/10/20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C19B58-4CDE-274F-B8E2-A8F14316A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A71F51-33FB-E14A-8396-AD9A0CD5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B672A-062A-484C-B915-DB78805DA14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196901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5BDE0-71AD-1A4A-90C2-8FB76E801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B38D2-6BB1-7147-8B6F-F33E493858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6B2E5-00A3-9E41-90C5-707ECE576F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38973-3103-824B-8E39-B696CB0F6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1329E-B614-5746-8B2B-3391A5E3714D}" type="datetimeFigureOut">
              <a:rPr lang="en-BD" smtClean="0"/>
              <a:t>31/10/20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A34E33-1FDD-4F43-A865-4E18793EF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2EE13-CE68-AB4C-A8C0-987FCD80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B672A-062A-484C-B915-DB78805DA14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697689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9FDA8E-B7CC-284A-9C7E-2CF8C1701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03525-7FB8-4E41-9032-58CD5AB40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73233-428C-4E4F-8C7D-9F0F09DB33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1329E-B614-5746-8B2B-3391A5E3714D}" type="datetimeFigureOut">
              <a:rPr lang="en-BD" smtClean="0"/>
              <a:t>31/10/20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8D409-2581-F446-A77C-2818AA9510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5F934-63F7-3346-B170-1EBF8B65BF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B672A-062A-484C-B915-DB78805DA14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657768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442697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nybates.ca/2015/02/04/challenging-the-supremacy-of-face-to-face-teaching/" TargetMode="External"/><Relationship Id="rId3" Type="http://schemas.openxmlformats.org/officeDocument/2006/relationships/hyperlink" Target="https://www.eoi.es/blogs/imsd/reflections-on-a-successful-and-challenging-supply-chain-seminar/" TargetMode="External"/><Relationship Id="rId7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s://en.wikiversity.org/wiki/Motivation_and_emotion/Book/2013/Lying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8692F6A-C280-1E43-99D6-A465DA6E6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BD" sz="5200">
                <a:solidFill>
                  <a:schemeClr val="tx2"/>
                </a:solidFill>
              </a:rPr>
              <a:t>ENG111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2DED59-4B36-2744-83C7-FBAC91183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160126"/>
            <a:ext cx="6105194" cy="682079"/>
          </a:xfrm>
        </p:spPr>
        <p:txBody>
          <a:bodyPr>
            <a:normAutofit fontScale="85000" lnSpcReduction="20000"/>
          </a:bodyPr>
          <a:lstStyle/>
          <a:p>
            <a:r>
              <a:rPr lang="en-BD" dirty="0">
                <a:solidFill>
                  <a:schemeClr val="tx2"/>
                </a:solidFill>
              </a:rPr>
              <a:t>Chapter 1: Communication</a:t>
            </a:r>
          </a:p>
          <a:p>
            <a:r>
              <a:rPr lang="en-BD" dirty="0">
                <a:solidFill>
                  <a:schemeClr val="tx2"/>
                </a:solidFill>
              </a:rPr>
              <a:t>Shahneela Tasmin Sharmi (STS1)</a:t>
            </a:r>
          </a:p>
        </p:txBody>
      </p:sp>
    </p:spTree>
    <p:extLst>
      <p:ext uri="{BB962C8B-B14F-4D97-AF65-F5344CB8AC3E}">
        <p14:creationId xmlns:p14="http://schemas.microsoft.com/office/powerpoint/2010/main" val="176460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37496-8322-514E-B10A-BEE48D5D9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BD" b="1"/>
              <a:t>Introduction</a:t>
            </a:r>
            <a:endParaRPr lang="en-BD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27C82C27-3B70-44F5-AD00-D9A2D239AD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0096413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7405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770C4-34A0-4441-8077-792AFF92F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0966" y="3428999"/>
            <a:ext cx="4978182" cy="2528081"/>
          </a:xfrm>
        </p:spPr>
        <p:txBody>
          <a:bodyPr vert="horz" lIns="91440" tIns="45720" rIns="91440" bIns="45720" rtlCol="0" anchor="b">
            <a:normAutofit fontScale="25000" lnSpcReduction="20000"/>
          </a:bodyPr>
          <a:lstStyle/>
          <a:p>
            <a:r>
              <a:rPr lang="en-US" sz="9600" b="1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Encoding </a:t>
            </a:r>
            <a:r>
              <a:rPr lang="en-US" sz="96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refers to the process of creating messages</a:t>
            </a:r>
          </a:p>
          <a:p>
            <a:r>
              <a:rPr lang="en-US" sz="9600" b="1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Decoding </a:t>
            </a:r>
            <a:r>
              <a:rPr lang="en-US" sz="96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refers to the process of interpreting messages</a:t>
            </a:r>
          </a:p>
          <a:p>
            <a:r>
              <a:rPr lang="en-US" sz="9600" b="1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Feedback </a:t>
            </a:r>
            <a:r>
              <a:rPr lang="en-US" sz="96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occurs when someone reacts or responds to the messages received. </a:t>
            </a:r>
          </a:p>
          <a:p>
            <a:endParaRPr lang="en-US" sz="9600" b="1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  <a:p>
            <a:r>
              <a:rPr lang="en-US" sz="96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Upon receiving feedback, a person may adjust his or her behavior based on that feedback. This is called </a:t>
            </a:r>
            <a:r>
              <a:rPr lang="en-US" sz="9600" b="1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interaction coordination</a:t>
            </a:r>
            <a:r>
              <a:rPr lang="en-US" sz="96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500" kern="1200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5CFE6CA-6374-224D-BA5C-391BE903D2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8008132"/>
              </p:ext>
            </p:extLst>
          </p:nvPr>
        </p:nvGraphicFramePr>
        <p:xfrm>
          <a:off x="275259" y="2148282"/>
          <a:ext cx="3859420" cy="3142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3212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Content Placeholder 10" descr="A group of people standing next to a person in a suit and tie&#10;&#10;Description automatically generated">
            <a:extLst>
              <a:ext uri="{FF2B5EF4-FFF2-40B4-BE49-F238E27FC236}">
                <a16:creationId xmlns:a16="http://schemas.microsoft.com/office/drawing/2014/main" id="{3FF854A8-771C-F841-8B08-211C2ECC3B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1" b="14480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BF3CA-5158-1848-A7B3-D8BB887A4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7" y="1782981"/>
            <a:ext cx="10905066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A </a:t>
            </a:r>
            <a:r>
              <a:rPr lang="en-US" sz="2000" b="1" dirty="0"/>
              <a:t>canned plan </a:t>
            </a:r>
            <a:r>
              <a:rPr lang="en-US" sz="2000" dirty="0"/>
              <a:t>is a “mental library” of scripts each of us draws from to create messages based on what worked for us or others in the past.</a:t>
            </a:r>
          </a:p>
          <a:p>
            <a:r>
              <a:rPr lang="en-US" sz="2000" dirty="0"/>
              <a:t>A </a:t>
            </a:r>
            <a:r>
              <a:rPr lang="en-US" sz="2000" b="1" dirty="0"/>
              <a:t>script</a:t>
            </a:r>
            <a:r>
              <a:rPr lang="en-US" sz="2000" dirty="0"/>
              <a:t> is an actual text of what to say and do in a specific situation.</a:t>
            </a:r>
          </a:p>
          <a:p>
            <a:r>
              <a:rPr lang="en-US" sz="2000" dirty="0"/>
              <a:t>We develop canned plans and scripts from our own previous experiences and by observing what appears to work for other people.</a:t>
            </a:r>
          </a:p>
          <a:p>
            <a:r>
              <a:rPr lang="en-US" sz="2000" dirty="0"/>
              <a:t>We use these for our interactions, such as greetings.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2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56280B-2BA1-744F-BD60-D225DB711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" y="514350"/>
            <a:ext cx="3681222" cy="1885950"/>
          </a:xfrm>
        </p:spPr>
        <p:txBody>
          <a:bodyPr anchor="ctr">
            <a:noAutofit/>
          </a:bodyPr>
          <a:lstStyle/>
          <a:p>
            <a:r>
              <a:rPr lang="en-BD" sz="1800" b="1" dirty="0"/>
              <a:t>Communication setting: </a:t>
            </a:r>
            <a:r>
              <a:rPr lang="en-GB" sz="1800" dirty="0"/>
              <a:t>C</a:t>
            </a:r>
            <a:r>
              <a:rPr lang="en-BD" sz="1800" dirty="0"/>
              <a:t>ommunication settings differ based on the number of participants and the level of formality in the interactions.</a:t>
            </a:r>
            <a:br>
              <a:rPr lang="en-BD" sz="1800" dirty="0"/>
            </a:br>
            <a:endParaRPr lang="en-BD" sz="1800" b="1" dirty="0"/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Content Placeholder 18" descr="A large crowd of people in a room&#10;&#10;Description automatically generated">
            <a:extLst>
              <a:ext uri="{FF2B5EF4-FFF2-40B4-BE49-F238E27FC236}">
                <a16:creationId xmlns:a16="http://schemas.microsoft.com/office/drawing/2014/main" id="{D265E1DE-E285-094E-8AD4-5CDD749EB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9364" y="4686641"/>
            <a:ext cx="3438525" cy="2036370"/>
          </a:xfr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26E88F-22E5-A94C-BFB5-C3D42E761C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874712"/>
              </p:ext>
            </p:extLst>
          </p:nvPr>
        </p:nvGraphicFramePr>
        <p:xfrm>
          <a:off x="3937253" y="514349"/>
          <a:ext cx="7988493" cy="363725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78770">
                  <a:extLst>
                    <a:ext uri="{9D8B030D-6E8A-4147-A177-3AD203B41FA5}">
                      <a16:colId xmlns:a16="http://schemas.microsoft.com/office/drawing/2014/main" val="2426422626"/>
                    </a:ext>
                  </a:extLst>
                </a:gridCol>
                <a:gridCol w="3909723">
                  <a:extLst>
                    <a:ext uri="{9D8B030D-6E8A-4147-A177-3AD203B41FA5}">
                      <a16:colId xmlns:a16="http://schemas.microsoft.com/office/drawing/2014/main" val="2382600510"/>
                    </a:ext>
                  </a:extLst>
                </a:gridCol>
              </a:tblGrid>
              <a:tr h="259125">
                <a:tc>
                  <a:txBody>
                    <a:bodyPr/>
                    <a:lstStyle/>
                    <a:p>
                      <a:r>
                        <a:rPr lang="en-GB" sz="2300" dirty="0"/>
                        <a:t>I</a:t>
                      </a:r>
                      <a:r>
                        <a:rPr lang="en-BD" sz="2300" dirty="0"/>
                        <a:t>ntrapersonal communication</a:t>
                      </a:r>
                    </a:p>
                  </a:txBody>
                  <a:tcPr marL="96514" marR="96514" marT="48257" marB="48257"/>
                </a:tc>
                <a:tc>
                  <a:txBody>
                    <a:bodyPr/>
                    <a:lstStyle/>
                    <a:p>
                      <a:r>
                        <a:rPr lang="en-GB" sz="2300"/>
                        <a:t>I</a:t>
                      </a:r>
                      <a:r>
                        <a:rPr lang="en-BD" sz="2300"/>
                        <a:t>nteractions with own self</a:t>
                      </a:r>
                    </a:p>
                  </a:txBody>
                  <a:tcPr marL="96514" marR="96514" marT="48257" marB="48257"/>
                </a:tc>
                <a:extLst>
                  <a:ext uri="{0D108BD9-81ED-4DB2-BD59-A6C34878D82A}">
                    <a16:rowId xmlns:a16="http://schemas.microsoft.com/office/drawing/2014/main" val="1108329927"/>
                  </a:ext>
                </a:extLst>
              </a:tr>
              <a:tr h="462305">
                <a:tc>
                  <a:txBody>
                    <a:bodyPr/>
                    <a:lstStyle/>
                    <a:p>
                      <a:r>
                        <a:rPr lang="en-GB" sz="2300"/>
                        <a:t>I</a:t>
                      </a:r>
                      <a:r>
                        <a:rPr lang="en-BD" sz="2300"/>
                        <a:t>nterpersonal communication</a:t>
                      </a:r>
                    </a:p>
                  </a:txBody>
                  <a:tcPr marL="96514" marR="96514" marT="48257" marB="48257"/>
                </a:tc>
                <a:tc>
                  <a:txBody>
                    <a:bodyPr/>
                    <a:lstStyle/>
                    <a:p>
                      <a:r>
                        <a:rPr lang="en-GB" sz="2300" dirty="0"/>
                        <a:t>I</a:t>
                      </a:r>
                      <a:r>
                        <a:rPr lang="en-BD" sz="2300" dirty="0"/>
                        <a:t>nteraction between two people</a:t>
                      </a:r>
                    </a:p>
                  </a:txBody>
                  <a:tcPr marL="96514" marR="96514" marT="48257" marB="48257"/>
                </a:tc>
                <a:extLst>
                  <a:ext uri="{0D108BD9-81ED-4DB2-BD59-A6C34878D82A}">
                    <a16:rowId xmlns:a16="http://schemas.microsoft.com/office/drawing/2014/main" val="2406670251"/>
                  </a:ext>
                </a:extLst>
              </a:tr>
              <a:tr h="462305">
                <a:tc>
                  <a:txBody>
                    <a:bodyPr/>
                    <a:lstStyle/>
                    <a:p>
                      <a:r>
                        <a:rPr lang="en-BD" sz="2300"/>
                        <a:t>Small-group communication</a:t>
                      </a:r>
                    </a:p>
                  </a:txBody>
                  <a:tcPr marL="96514" marR="96514" marT="48257" marB="48257"/>
                </a:tc>
                <a:tc>
                  <a:txBody>
                    <a:bodyPr/>
                    <a:lstStyle/>
                    <a:p>
                      <a:r>
                        <a:rPr lang="en-GB" sz="2300"/>
                        <a:t>I</a:t>
                      </a:r>
                      <a:r>
                        <a:rPr lang="en-BD" sz="2300"/>
                        <a:t>nteraction with a group of 20 people or less</a:t>
                      </a:r>
                    </a:p>
                  </a:txBody>
                  <a:tcPr marL="96514" marR="96514" marT="48257" marB="48257"/>
                </a:tc>
                <a:extLst>
                  <a:ext uri="{0D108BD9-81ED-4DB2-BD59-A6C34878D82A}">
                    <a16:rowId xmlns:a16="http://schemas.microsoft.com/office/drawing/2014/main" val="3658760717"/>
                  </a:ext>
                </a:extLst>
              </a:tr>
              <a:tr h="462305">
                <a:tc>
                  <a:txBody>
                    <a:bodyPr/>
                    <a:lstStyle/>
                    <a:p>
                      <a:r>
                        <a:rPr lang="en-BD" sz="2300"/>
                        <a:t>Public communication</a:t>
                      </a:r>
                    </a:p>
                  </a:txBody>
                  <a:tcPr marL="96514" marR="96514" marT="48257" marB="48257"/>
                </a:tc>
                <a:tc>
                  <a:txBody>
                    <a:bodyPr/>
                    <a:lstStyle/>
                    <a:p>
                      <a:r>
                        <a:rPr lang="en-BD" sz="2300"/>
                        <a:t>Interaction with a group of more than 20 people</a:t>
                      </a:r>
                    </a:p>
                  </a:txBody>
                  <a:tcPr marL="96514" marR="96514" marT="48257" marB="48257"/>
                </a:tc>
                <a:extLst>
                  <a:ext uri="{0D108BD9-81ED-4DB2-BD59-A6C34878D82A}">
                    <a16:rowId xmlns:a16="http://schemas.microsoft.com/office/drawing/2014/main" val="3757014177"/>
                  </a:ext>
                </a:extLst>
              </a:tr>
              <a:tr h="462305">
                <a:tc>
                  <a:txBody>
                    <a:bodyPr/>
                    <a:lstStyle/>
                    <a:p>
                      <a:r>
                        <a:rPr lang="en-BD" sz="2300" dirty="0"/>
                        <a:t>Mass communication</a:t>
                      </a:r>
                    </a:p>
                  </a:txBody>
                  <a:tcPr marL="96514" marR="96514" marT="48257" marB="48257"/>
                </a:tc>
                <a:tc>
                  <a:txBody>
                    <a:bodyPr/>
                    <a:lstStyle/>
                    <a:p>
                      <a:r>
                        <a:rPr lang="en-BD" sz="2300" dirty="0"/>
                        <a:t>Using the media to reach a large part of the population</a:t>
                      </a:r>
                    </a:p>
                  </a:txBody>
                  <a:tcPr marL="96514" marR="96514" marT="48257" marB="48257"/>
                </a:tc>
                <a:extLst>
                  <a:ext uri="{0D108BD9-81ED-4DB2-BD59-A6C34878D82A}">
                    <a16:rowId xmlns:a16="http://schemas.microsoft.com/office/drawing/2014/main" val="1321091417"/>
                  </a:ext>
                </a:extLst>
              </a:tr>
            </a:tbl>
          </a:graphicData>
        </a:graphic>
      </p:graphicFrame>
      <p:pic>
        <p:nvPicPr>
          <p:cNvPr id="6" name="Picture 5" descr="A couple of people that are talking to each other&#10;&#10;Description automatically generated">
            <a:extLst>
              <a:ext uri="{FF2B5EF4-FFF2-40B4-BE49-F238E27FC236}">
                <a16:creationId xmlns:a16="http://schemas.microsoft.com/office/drawing/2014/main" id="{1B189720-DFD0-244C-8985-631F58D90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26313" y="2542311"/>
            <a:ext cx="2351613" cy="2108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DB51D-E470-FF4C-AA5E-43B20806BED1}"/>
              </a:ext>
            </a:extLst>
          </p:cNvPr>
          <p:cNvSpPr txBox="1"/>
          <p:nvPr/>
        </p:nvSpPr>
        <p:spPr>
          <a:xfrm>
            <a:off x="280163" y="13467052"/>
            <a:ext cx="5540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D" sz="900">
                <a:hlinkClick r:id="rId5" tooltip="https://en.wikiversity.org/wiki/Motivation_and_emotion/Book/2013/Lying"/>
              </a:rPr>
              <a:t>This Photo</a:t>
            </a:r>
            <a:r>
              <a:rPr lang="en-BD" sz="900"/>
              <a:t> by Unknown Author is licensed under </a:t>
            </a:r>
            <a:r>
              <a:rPr lang="en-BD" sz="900">
                <a:hlinkClick r:id="rId6" tooltip="https://creativecommons.org/licenses/by-sa/3.0/"/>
              </a:rPr>
              <a:t>CC BY-SA</a:t>
            </a:r>
            <a:endParaRPr lang="en-BD" sz="900"/>
          </a:p>
        </p:txBody>
      </p:sp>
      <p:pic>
        <p:nvPicPr>
          <p:cNvPr id="9" name="Picture 8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110F31B8-324E-484C-B152-5360D91252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070267" y="4563103"/>
            <a:ext cx="3434752" cy="21083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EB801DC-B122-5040-81BA-17F03442CE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9444" y="4146138"/>
            <a:ext cx="4446528" cy="271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325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594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CE1FB-9572-4543-B2A6-047DCF6F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71" y="624568"/>
            <a:ext cx="3461086" cy="5412920"/>
          </a:xfrm>
        </p:spPr>
        <p:txBody>
          <a:bodyPr>
            <a:normAutofit/>
          </a:bodyPr>
          <a:lstStyle/>
          <a:p>
            <a:r>
              <a:rPr lang="en-BD" sz="4000" b="1" dirty="0">
                <a:solidFill>
                  <a:schemeClr val="bg1"/>
                </a:solidFill>
              </a:rPr>
              <a:t>Principles of communication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EEA73CE-B013-4605-827D-5DA48ACF53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630922"/>
              </p:ext>
            </p:extLst>
          </p:nvPr>
        </p:nvGraphicFramePr>
        <p:xfrm>
          <a:off x="5392455" y="623888"/>
          <a:ext cx="5961345" cy="541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3469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DC8C3900-B8A1-4965-88E6-CBCBFE067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65945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CE1FB-9572-4543-B2A6-047DCF6F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871" y="624568"/>
            <a:ext cx="3461086" cy="5412920"/>
          </a:xfrm>
        </p:spPr>
        <p:txBody>
          <a:bodyPr>
            <a:normAutofit/>
          </a:bodyPr>
          <a:lstStyle/>
          <a:p>
            <a:r>
              <a:rPr lang="en-BD" sz="4000" b="1" dirty="0">
                <a:solidFill>
                  <a:schemeClr val="bg1"/>
                </a:solidFill>
              </a:rPr>
              <a:t>Principles of communication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EEA73CE-B013-4605-827D-5DA48ACF53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6317011"/>
              </p:ext>
            </p:extLst>
          </p:nvPr>
        </p:nvGraphicFramePr>
        <p:xfrm>
          <a:off x="5392455" y="623888"/>
          <a:ext cx="5961345" cy="541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70202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379</Words>
  <Application>Microsoft Macintosh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ENG111</vt:lpstr>
      <vt:lpstr>Introduction</vt:lpstr>
      <vt:lpstr>PowerPoint Presentation</vt:lpstr>
      <vt:lpstr>PowerPoint Presentation</vt:lpstr>
      <vt:lpstr>Communication setting: Communication settings differ based on the number of participants and the level of formality in the interactions. </vt:lpstr>
      <vt:lpstr>Principles of communication</vt:lpstr>
      <vt:lpstr>Principles of communication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ENG111</dc:title>
  <dc:creator>Shahneela Tasmin Sharmi</dc:creator>
  <cp:lastModifiedBy>Shahneela Tasmin Sharmi</cp:lastModifiedBy>
  <cp:revision>5</cp:revision>
  <dcterms:created xsi:type="dcterms:W3CDTF">2020-07-04T17:29:43Z</dcterms:created>
  <dcterms:modified xsi:type="dcterms:W3CDTF">2020-10-31T16:26:34Z</dcterms:modified>
</cp:coreProperties>
</file>